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your presentation is nearly ready. You want to change one headline, but you also need the rest of the deck to stay consistent. Our starting question is simple: can an AI-assisted workflow give us that control? GraphicRouter makes the presentation an explicit plan of editable elements. This pitch is generated by the same slide engine we are showing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GraphicRouter combines three responsibilities: plan the message from supplied facts, compose separate slide elements, and direct a precise change. ChatGPT supplies the story through structured tool arguments. The engine and service now work together locally: create, preview, revise, and export are verified. The hosted ChatGPT connection still needs its account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blueprint records the elements, their content, positions, order, and styles. We use that same data for the layout preview, content preview, finished preview, and PowerPoint. That gives us a concrete source of truth to inspect and revise. The renderer checks text fit and slide bounds. If copy does not fit, it returns a clear error instead of silently shrinking or discarding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uses our engine. Now change only slide three's headline to violet. [Allow thirty seconds for the local service demonstration, or identify the prepared engine replay explicitly.] The new version preserves the original and every unrelated element. Separately, a manual Canva import preserved editable text and images. Canva shape editing and the application's own import path still need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the engine and service work together locally, with construction previews, native exports, and precise revisions. Next we restore access to the existing Site, configure Canva application credentials, verify the hosted workflow, and rehearse the pitch. GraphicRouter makes presentations you can direct: plan the story, compose the slides, and preserve what is already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9F6"/>
        </a:solidFill>
      </p:bgPr>
    </p:bg>
    <p:spTree>
      <p:nvGrpSpPr>
        <p:cNvPr id="1" name=""/>
        <p:cNvGrpSpPr/>
        <p:nvPr/>
      </p:nvGrpSpPr>
      <p:grpSpPr>
        <a:xfrm>
          <a:off x="0" y="0"/>
          <a:ext cx="0" cy="0"/>
          <a:chOff x="0" y="0"/>
          <a:chExt cx="0" cy="0"/>
        </a:xfrm>
      </p:grpSpPr>
      <p:sp>
        <p:nvSpPr>
          <p:cNvPr id="3" name="slide1.eyebrow"/>
          <p:cNvSpPr txBox="1"/>
          <p:nvPr/>
        </p:nvSpPr>
        <p:spPr>
          <a:xfrm>
            <a:off x="731520" y="441960"/>
            <a:ext cx="4953000" cy="21336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01 / HOOK</a:t>
            </a:r>
            <a:endParaRPr lang="en-US" sz="1080" dirty="0"/>
          </a:p>
        </p:txBody>
      </p:sp>
      <p:sp>
        <p:nvSpPr>
          <p:cNvPr id="4" name="slide1.accent-rule"/>
          <p:cNvSpPr/>
          <p:nvPr/>
        </p:nvSpPr>
        <p:spPr>
          <a:xfrm>
            <a:off x="731520" y="868680"/>
            <a:ext cx="609600" cy="45720"/>
          </a:xfrm>
          <a:prstGeom prst="rect">
            <a:avLst/>
          </a:prstGeom>
          <a:solidFill>
            <a:srgbClr val="7C3AED"/>
          </a:solidFill>
          <a:ln w="12700">
            <a:solidFill>
              <a:srgbClr val="333333">
                <a:alpha val="0"/>
              </a:srgbClr>
            </a:solidFill>
            <a:prstDash val="solid"/>
          </a:ln>
        </p:spPr>
      </p:sp>
      <p:sp>
        <p:nvSpPr>
          <p:cNvPr id="5" name="slide1.headline"/>
          <p:cNvSpPr txBox="1"/>
          <p:nvPr/>
        </p:nvSpPr>
        <p:spPr>
          <a:xfrm>
            <a:off x="731520" y="1341120"/>
            <a:ext cx="8229600" cy="1676400"/>
          </a:xfrm>
          <a:prstGeom prst="rect">
            <a:avLst/>
          </a:prstGeom>
          <a:noFill/>
          <a:ln/>
        </p:spPr>
        <p:txBody>
          <a:bodyPr wrap="none" lIns="0" tIns="0" rIns="0" bIns="0" rtlCol="0" anchor="t"/>
          <a:lstStyle/>
          <a:p>
            <a:pPr algn="l" indent="0" marL="0">
              <a:lnSpc>
                <a:spcPts val="5904"/>
              </a:lnSpc>
              <a:buNone/>
            </a:pPr>
            <a:r>
              <a:rPr lang="en-US" altLang="en-US" sz="4920" b="1" dirty="0">
                <a:solidFill>
                  <a:srgbClr val="191724"/>
                </a:solidFill>
                <a:latin typeface="Arial" pitchFamily="34" charset="0"/>
                <a:ea typeface="Arial" pitchFamily="34" charset="-122"/>
                <a:cs typeface="Arial" pitchFamily="34" charset="-120"/>
              </a:rPr>
              <a:t>A small change.</a:t>
            </a:r>
            <a:endParaRPr lang="en-US" sz="4920" dirty="0"/>
          </a:p>
          <a:p>
            <a:pPr algn="l" indent="0" marL="0">
              <a:lnSpc>
                <a:spcPts val="5904"/>
              </a:lnSpc>
              <a:buNone/>
            </a:pPr>
            <a:r>
              <a:rPr lang="en-US" altLang="en-US" sz="4920" b="1" dirty="0">
                <a:solidFill>
                  <a:srgbClr val="191724"/>
                </a:solidFill>
                <a:latin typeface="Arial" pitchFamily="34" charset="0"/>
                <a:ea typeface="Arial" pitchFamily="34" charset="-122"/>
                <a:cs typeface="Arial" pitchFamily="34" charset="-120"/>
              </a:rPr>
              <a:t>A lot of rework.</a:t>
            </a:r>
            <a:endParaRPr lang="en-US" sz="4920" dirty="0"/>
          </a:p>
        </p:txBody>
      </p:sp>
      <p:sp>
        <p:nvSpPr>
          <p:cNvPr id="6" name="slide1.takeaway"/>
          <p:cNvSpPr txBox="1"/>
          <p:nvPr/>
        </p:nvSpPr>
        <p:spPr>
          <a:xfrm>
            <a:off x="731520" y="3413760"/>
            <a:ext cx="8351520" cy="1066800"/>
          </a:xfrm>
          <a:prstGeom prst="rect">
            <a:avLst/>
          </a:prstGeom>
          <a:noFill/>
          <a:ln/>
        </p:spPr>
        <p:txBody>
          <a:bodyPr wrap="none" lIns="0" tIns="0" rIns="0" bIns="0" rtlCol="0" anchor="t"/>
          <a:lstStyle/>
          <a:p>
            <a:pPr algn="l" indent="0" marL="0">
              <a:lnSpc>
                <a:spcPts val="2448"/>
              </a:lnSpc>
              <a:buNone/>
            </a:pPr>
            <a:r>
              <a:rPr lang="en-US" altLang="en-US" sz="2040" dirty="0">
                <a:solidFill>
                  <a:srgbClr val="62606B"/>
                </a:solidFill>
                <a:latin typeface="Arial" pitchFamily="34" charset="0"/>
                <a:ea typeface="Arial" pitchFamily="34" charset="-122"/>
                <a:cs typeface="Arial" pitchFamily="34" charset="-120"/>
              </a:rPr>
              <a:t>A presentation should keep its structure when you change your mind.</a:t>
            </a:r>
            <a:endParaRPr lang="en-US" sz="2040" dirty="0"/>
          </a:p>
        </p:txBody>
      </p:sp>
      <p:sp>
        <p:nvSpPr>
          <p:cNvPr id="7" name="slide1.block1.heading"/>
          <p:cNvSpPr txBox="1"/>
          <p:nvPr/>
        </p:nvSpPr>
        <p:spPr>
          <a:xfrm>
            <a:off x="731520" y="4907280"/>
            <a:ext cx="8351520" cy="335280"/>
          </a:xfrm>
          <a:prstGeom prst="rect">
            <a:avLst/>
          </a:prstGeom>
          <a:noFill/>
          <a:ln/>
        </p:spPr>
        <p:txBody>
          <a:bodyPr wrap="none" lIns="0" tIns="0" rIns="0" bIns="0" rtlCol="0" anchor="t"/>
          <a:lstStyle/>
          <a:p>
            <a:pPr algn="l" indent="0" marL="0">
              <a:lnSpc>
                <a:spcPts val="2160"/>
              </a:lnSpc>
              <a:buNone/>
            </a:pPr>
            <a:r>
              <a:rPr lang="en-US" altLang="en-US" sz="1800" b="1" dirty="0">
                <a:solidFill>
                  <a:srgbClr val="191724"/>
                </a:solidFill>
                <a:latin typeface="Arial" pitchFamily="34" charset="0"/>
                <a:ea typeface="Arial" pitchFamily="34" charset="-122"/>
                <a:cs typeface="Arial" pitchFamily="34" charset="-120"/>
              </a:rPr>
              <a:t>GraphicRouter</a:t>
            </a:r>
            <a:endParaRPr lang="en-US" sz="1800" dirty="0"/>
          </a:p>
        </p:txBody>
      </p:sp>
      <p:sp>
        <p:nvSpPr>
          <p:cNvPr id="8" name="slide1.block1.body"/>
          <p:cNvSpPr txBox="1"/>
          <p:nvPr/>
        </p:nvSpPr>
        <p:spPr>
          <a:xfrm>
            <a:off x="731520" y="5349240"/>
            <a:ext cx="8351520" cy="594360"/>
          </a:xfrm>
          <a:prstGeom prst="rect">
            <a:avLst/>
          </a:prstGeom>
          <a:noFill/>
          <a:ln/>
        </p:spPr>
        <p:txBody>
          <a:bodyPr wrap="none" lIns="0" tIns="0" rIns="0" bIns="0" rtlCol="0" anchor="t"/>
          <a:lstStyle/>
          <a:p>
            <a:pPr algn="l" indent="0" marL="0">
              <a:lnSpc>
                <a:spcPts val="1728"/>
              </a:lnSpc>
              <a:buNone/>
            </a:pPr>
            <a:r>
              <a:rPr lang="en-US" altLang="en-US" sz="1440" dirty="0">
                <a:solidFill>
                  <a:srgbClr val="62606B"/>
                </a:solidFill>
                <a:latin typeface="Arial" pitchFamily="34" charset="0"/>
                <a:ea typeface="Arial" pitchFamily="34" charset="-122"/>
                <a:cs typeface="Arial" pitchFamily="34" charset="-120"/>
              </a:rPr>
              <a:t>Plan the story. Compose the slides. Direct the changes.</a:t>
            </a:r>
            <a:endParaRPr lang="en-US" sz="1440" dirty="0"/>
          </a:p>
        </p:txBody>
      </p:sp>
      <p:pic>
        <p:nvPicPr>
          <p:cNvPr id="9" name="slide1.image" descr="Supplied presentation image">    </p:cNvPr>
          <p:cNvPicPr>
            <a:picLocks noChangeAspect="1"/>
          </p:cNvPicPr>
          <p:nvPr/>
        </p:nvPicPr>
        <p:blipFill>
          <a:blip r:embed="rId1"/>
          <a:stretch>
            <a:fillRect/>
          </a:stretch>
        </p:blipFill>
        <p:spPr>
          <a:xfrm>
            <a:off x="9509760" y="1341120"/>
            <a:ext cx="1950720" cy="1950720"/>
          </a:xfrm>
          <a:prstGeom prst="rect">
            <a:avLst/>
          </a:prstGeom>
        </p:spPr>
      </p:pic>
      <p:sp>
        <p:nvSpPr>
          <p:cNvPr id="10" name="slide1.footer.rule"/>
          <p:cNvSpPr/>
          <p:nvPr/>
        </p:nvSpPr>
        <p:spPr>
          <a:xfrm>
            <a:off x="731520" y="6202680"/>
            <a:ext cx="10728960" cy="0"/>
          </a:xfrm>
          <a:prstGeom prst="line">
            <a:avLst/>
          </a:prstGeom>
          <a:noFill/>
          <a:ln w="7620">
            <a:solidFill>
              <a:srgbClr val="62606B"/>
            </a:solidFill>
            <a:prstDash val="solid"/>
            <a:headEnd type="none"/>
            <a:tailEnd type="none"/>
          </a:ln>
        </p:spPr>
      </p:sp>
      <p:sp>
        <p:nvSpPr>
          <p:cNvPr id="11" name="slide1.footer.brand"/>
          <p:cNvSpPr txBox="1"/>
          <p:nvPr/>
        </p:nvSpPr>
        <p:spPr>
          <a:xfrm>
            <a:off x="731520" y="6416040"/>
            <a:ext cx="4572000" cy="182880"/>
          </a:xfrm>
          <a:prstGeom prst="rect">
            <a:avLst/>
          </a:prstGeom>
          <a:noFill/>
          <a:ln/>
        </p:spPr>
        <p:txBody>
          <a:bodyPr wrap="none" lIns="0" tIns="0" rIns="0" bIns="0" rtlCol="0" anchor="t"/>
          <a:lstStyle/>
          <a:p>
            <a:pPr algn="l" indent="0" marL="0">
              <a:lnSpc>
                <a:spcPts val="1008"/>
              </a:lnSpc>
              <a:buNone/>
            </a:pPr>
            <a:r>
              <a:rPr lang="en-US" altLang="en-US" sz="840" b="1" dirty="0">
                <a:solidFill>
                  <a:srgbClr val="62606B"/>
                </a:solidFill>
                <a:latin typeface="Arial" pitchFamily="34" charset="0"/>
                <a:ea typeface="Arial" pitchFamily="34" charset="-122"/>
                <a:cs typeface="Arial" pitchFamily="34" charset="-120"/>
              </a:rPr>
              <a:t>GRAPHICROUTER</a:t>
            </a:r>
            <a:endParaRPr lang="en-US" sz="840" dirty="0"/>
          </a:p>
        </p:txBody>
      </p:sp>
      <p:sp>
        <p:nvSpPr>
          <p:cNvPr id="12" name="slide1.footer.page"/>
          <p:cNvSpPr txBox="1"/>
          <p:nvPr/>
        </p:nvSpPr>
        <p:spPr>
          <a:xfrm>
            <a:off x="10363200" y="6385560"/>
            <a:ext cx="1097280" cy="213360"/>
          </a:xfrm>
          <a:prstGeom prst="rect">
            <a:avLst/>
          </a:prstGeom>
          <a:noFill/>
          <a:ln/>
        </p:spPr>
        <p:txBody>
          <a:bodyPr wrap="none" lIns="0" tIns="0" rIns="0" bIns="0" rtlCol="0" anchor="t"/>
          <a:lstStyle/>
          <a:p>
            <a:pPr algn="r" indent="0" marL="0">
              <a:lnSpc>
                <a:spcPts val="1296"/>
              </a:lnSpc>
              <a:buNone/>
            </a:pPr>
            <a:r>
              <a:rPr lang="en-US" altLang="en-US" sz="1080" dirty="0">
                <a:solidFill>
                  <a:srgbClr val="62606B"/>
                </a:solidFill>
                <a:latin typeface="Arial" pitchFamily="34" charset="0"/>
                <a:ea typeface="Arial" pitchFamily="34" charset="-122"/>
                <a:cs typeface="Arial" pitchFamily="34" charset="-120"/>
              </a:rPr>
              <a:t>01 / 05</a:t>
            </a:r>
            <a:endParaRPr lang="en-US" sz="108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9F6"/>
        </a:solidFill>
      </p:bgPr>
    </p:bg>
    <p:spTree>
      <p:nvGrpSpPr>
        <p:cNvPr id="1" name=""/>
        <p:cNvGrpSpPr/>
        <p:nvPr/>
      </p:nvGrpSpPr>
      <p:grpSpPr>
        <a:xfrm>
          <a:off x="0" y="0"/>
          <a:ext cx="0" cy="0"/>
          <a:chOff x="0" y="0"/>
          <a:chExt cx="0" cy="0"/>
        </a:xfrm>
      </p:grpSpPr>
      <p:sp>
        <p:nvSpPr>
          <p:cNvPr id="3" name="slide2.eyebrow"/>
          <p:cNvSpPr txBox="1"/>
          <p:nvPr/>
        </p:nvSpPr>
        <p:spPr>
          <a:xfrm>
            <a:off x="731520" y="441960"/>
            <a:ext cx="4953000" cy="21336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02 / ANSWER</a:t>
            </a:r>
            <a:endParaRPr lang="en-US" sz="1080" dirty="0"/>
          </a:p>
        </p:txBody>
      </p:sp>
      <p:sp>
        <p:nvSpPr>
          <p:cNvPr id="4" name="slide2.accent-rule"/>
          <p:cNvSpPr/>
          <p:nvPr/>
        </p:nvSpPr>
        <p:spPr>
          <a:xfrm>
            <a:off x="731520" y="868680"/>
            <a:ext cx="609600" cy="45720"/>
          </a:xfrm>
          <a:prstGeom prst="rect">
            <a:avLst/>
          </a:prstGeom>
          <a:solidFill>
            <a:srgbClr val="7C3AED"/>
          </a:solidFill>
          <a:ln w="12700">
            <a:solidFill>
              <a:srgbClr val="333333">
                <a:alpha val="0"/>
              </a:srgbClr>
            </a:solidFill>
            <a:prstDash val="solid"/>
          </a:ln>
        </p:spPr>
      </p:sp>
      <p:sp>
        <p:nvSpPr>
          <p:cNvPr id="5" name="slide2.headline"/>
          <p:cNvSpPr txBox="1"/>
          <p:nvPr/>
        </p:nvSpPr>
        <p:spPr>
          <a:xfrm>
            <a:off x="731520" y="1188720"/>
            <a:ext cx="10728960" cy="1203960"/>
          </a:xfrm>
          <a:prstGeom prst="rect">
            <a:avLst/>
          </a:prstGeom>
          <a:noFill/>
          <a:ln/>
        </p:spPr>
        <p:txBody>
          <a:bodyPr wrap="none" lIns="0" tIns="0" rIns="0" bIns="0" rtlCol="0" anchor="t"/>
          <a:lstStyle/>
          <a:p>
            <a:pPr algn="l" indent="0" marL="0">
              <a:lnSpc>
                <a:spcPts val="4608"/>
              </a:lnSpc>
              <a:buNone/>
            </a:pPr>
            <a:r>
              <a:rPr lang="en-US" altLang="en-US" sz="3840" b="1" dirty="0">
                <a:solidFill>
                  <a:srgbClr val="191724"/>
                </a:solidFill>
                <a:latin typeface="Arial" pitchFamily="34" charset="0"/>
                <a:ea typeface="Arial" pitchFamily="34" charset="-122"/>
                <a:cs typeface="Arial" pitchFamily="34" charset="-120"/>
              </a:rPr>
              <a:t>Give every slide</a:t>
            </a:r>
            <a:endParaRPr lang="en-US" sz="3840" dirty="0"/>
          </a:p>
          <a:p>
            <a:pPr algn="l" indent="0" marL="0">
              <a:lnSpc>
                <a:spcPts val="4608"/>
              </a:lnSpc>
              <a:buNone/>
            </a:pPr>
            <a:r>
              <a:rPr lang="en-US" altLang="en-US" sz="3840" b="1" dirty="0">
                <a:solidFill>
                  <a:srgbClr val="191724"/>
                </a:solidFill>
                <a:latin typeface="Arial" pitchFamily="34" charset="0"/>
                <a:ea typeface="Arial" pitchFamily="34" charset="-122"/>
                <a:cs typeface="Arial" pitchFamily="34" charset="-120"/>
              </a:rPr>
              <a:t>a clear blueprint.</a:t>
            </a:r>
            <a:endParaRPr lang="en-US" sz="3840" dirty="0"/>
          </a:p>
        </p:txBody>
      </p:sp>
      <p:sp>
        <p:nvSpPr>
          <p:cNvPr id="6" name="slide2.takeaway"/>
          <p:cNvSpPr txBox="1"/>
          <p:nvPr/>
        </p:nvSpPr>
        <p:spPr>
          <a:xfrm>
            <a:off x="731520" y="2636520"/>
            <a:ext cx="10728960" cy="792480"/>
          </a:xfrm>
          <a:prstGeom prst="rect">
            <a:avLst/>
          </a:prstGeom>
          <a:noFill/>
          <a:ln/>
        </p:spPr>
        <p:txBody>
          <a:bodyPr wrap="none" lIns="0" tIns="0" rIns="0" bIns="0" rtlCol="0" anchor="t"/>
          <a:lstStyle/>
          <a:p>
            <a:pPr algn="l" indent="0" marL="0">
              <a:lnSpc>
                <a:spcPts val="2304"/>
              </a:lnSpc>
              <a:buNone/>
            </a:pPr>
            <a:r>
              <a:rPr lang="en-US" altLang="en-US" sz="1920" dirty="0">
                <a:solidFill>
                  <a:srgbClr val="62606B"/>
                </a:solidFill>
                <a:latin typeface="Arial" pitchFamily="34" charset="0"/>
                <a:ea typeface="Arial" pitchFamily="34" charset="-122"/>
                <a:cs typeface="Arial" pitchFamily="34" charset="-120"/>
              </a:rPr>
              <a:t>The workflow combines a story, a deliberate composition, and a controlled revision.</a:t>
            </a:r>
            <a:endParaRPr lang="en-US" sz="1920" dirty="0"/>
          </a:p>
        </p:txBody>
      </p:sp>
      <p:sp>
        <p:nvSpPr>
          <p:cNvPr id="7" name="slide2.block1.panel"/>
          <p:cNvSpPr/>
          <p:nvPr/>
        </p:nvSpPr>
        <p:spPr>
          <a:xfrm>
            <a:off x="731520" y="3718560"/>
            <a:ext cx="3454400" cy="2225040"/>
          </a:xfrm>
          <a:prstGeom prst="rect">
            <a:avLst/>
          </a:prstGeom>
          <a:solidFill>
            <a:srgbClr val="FFFFFF"/>
          </a:solidFill>
          <a:ln w="12700">
            <a:solidFill>
              <a:srgbClr val="333333">
                <a:alpha val="0"/>
              </a:srgbClr>
            </a:solidFill>
            <a:prstDash val="solid"/>
          </a:ln>
        </p:spPr>
      </p:sp>
      <p:sp>
        <p:nvSpPr>
          <p:cNvPr id="8" name="slide2.block1.rule"/>
          <p:cNvSpPr/>
          <p:nvPr/>
        </p:nvSpPr>
        <p:spPr>
          <a:xfrm>
            <a:off x="731520" y="3718560"/>
            <a:ext cx="3454400" cy="45720"/>
          </a:xfrm>
          <a:prstGeom prst="rect">
            <a:avLst/>
          </a:prstGeom>
          <a:solidFill>
            <a:srgbClr val="7C3AED"/>
          </a:solidFill>
          <a:ln w="12700">
            <a:solidFill>
              <a:srgbClr val="333333">
                <a:alpha val="0"/>
              </a:srgbClr>
            </a:solidFill>
            <a:prstDash val="solid"/>
          </a:ln>
        </p:spPr>
      </p:sp>
      <p:sp>
        <p:nvSpPr>
          <p:cNvPr id="9" name="slide2.block1.number"/>
          <p:cNvSpPr txBox="1"/>
          <p:nvPr/>
        </p:nvSpPr>
        <p:spPr>
          <a:xfrm>
            <a:off x="944880" y="3916680"/>
            <a:ext cx="3027680" cy="19812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01</a:t>
            </a:r>
            <a:endParaRPr lang="en-US" sz="1080" dirty="0"/>
          </a:p>
        </p:txBody>
      </p:sp>
      <p:sp>
        <p:nvSpPr>
          <p:cNvPr id="10" name="slide2.block1.heading"/>
          <p:cNvSpPr txBox="1"/>
          <p:nvPr/>
        </p:nvSpPr>
        <p:spPr>
          <a:xfrm>
            <a:off x="944880" y="4251960"/>
            <a:ext cx="3027680" cy="670560"/>
          </a:xfrm>
          <a:prstGeom prst="rect">
            <a:avLst/>
          </a:prstGeom>
          <a:noFill/>
          <a:ln/>
        </p:spPr>
        <p:txBody>
          <a:bodyPr wrap="none" lIns="0" tIns="0" rIns="0" bIns="0" rtlCol="0" anchor="t"/>
          <a:lstStyle/>
          <a:p>
            <a:pPr algn="l" indent="0" marL="0">
              <a:lnSpc>
                <a:spcPts val="2592"/>
              </a:lnSpc>
              <a:buNone/>
            </a:pPr>
            <a:r>
              <a:rPr lang="en-US" altLang="en-US" sz="2160" b="1" dirty="0">
                <a:solidFill>
                  <a:srgbClr val="191724"/>
                </a:solidFill>
                <a:latin typeface="Arial" pitchFamily="34" charset="0"/>
                <a:ea typeface="Arial" pitchFamily="34" charset="-122"/>
                <a:cs typeface="Arial" pitchFamily="34" charset="-120"/>
              </a:rPr>
              <a:t>Plan</a:t>
            </a:r>
            <a:endParaRPr lang="en-US" sz="2160" dirty="0"/>
          </a:p>
        </p:txBody>
      </p:sp>
      <p:sp>
        <p:nvSpPr>
          <p:cNvPr id="11" name="slide2.block1.body"/>
          <p:cNvSpPr txBox="1"/>
          <p:nvPr/>
        </p:nvSpPr>
        <p:spPr>
          <a:xfrm>
            <a:off x="944880" y="4968240"/>
            <a:ext cx="3027680" cy="822960"/>
          </a:xfrm>
          <a:prstGeom prst="rect">
            <a:avLst/>
          </a:prstGeom>
          <a:noFill/>
          <a:ln/>
        </p:spPr>
        <p:txBody>
          <a:bodyPr wrap="none" lIns="0" tIns="0" rIns="0" bIns="0" rtlCol="0" anchor="t"/>
          <a:lstStyle/>
          <a:p>
            <a:pPr algn="l" indent="0" marL="0">
              <a:lnSpc>
                <a:spcPts val="2160"/>
              </a:lnSpc>
              <a:buNone/>
            </a:pPr>
            <a:r>
              <a:rPr lang="en-US" altLang="en-US" sz="1800" dirty="0">
                <a:solidFill>
                  <a:srgbClr val="62606B"/>
                </a:solidFill>
                <a:latin typeface="Arial" pitchFamily="34" charset="0"/>
                <a:ea typeface="Arial" pitchFamily="34" charset="-122"/>
                <a:cs typeface="Arial" pitchFamily="34" charset="-120"/>
              </a:rPr>
              <a:t>Choose the message and</a:t>
            </a:r>
            <a:endParaRPr lang="en-US" sz="1800" dirty="0"/>
          </a:p>
          <a:p>
            <a:pPr algn="l" indent="0" marL="0">
              <a:lnSpc>
                <a:spcPts val="2160"/>
              </a:lnSpc>
              <a:buNone/>
            </a:pPr>
            <a:r>
              <a:rPr lang="en-US" altLang="en-US" sz="1800" dirty="0">
                <a:solidFill>
                  <a:srgbClr val="62606B"/>
                </a:solidFill>
                <a:latin typeface="Arial" pitchFamily="34" charset="0"/>
                <a:ea typeface="Arial" pitchFamily="34" charset="-122"/>
                <a:cs typeface="Arial" pitchFamily="34" charset="-120"/>
              </a:rPr>
              <a:t>keep supplied facts explicit.</a:t>
            </a:r>
            <a:endParaRPr lang="en-US" sz="1800" dirty="0"/>
          </a:p>
        </p:txBody>
      </p:sp>
      <p:sp>
        <p:nvSpPr>
          <p:cNvPr id="12" name="slide2.block2.panel"/>
          <p:cNvSpPr/>
          <p:nvPr/>
        </p:nvSpPr>
        <p:spPr>
          <a:xfrm>
            <a:off x="4368800" y="3718560"/>
            <a:ext cx="3454400" cy="2225040"/>
          </a:xfrm>
          <a:prstGeom prst="rect">
            <a:avLst/>
          </a:prstGeom>
          <a:solidFill>
            <a:srgbClr val="FFFFFF"/>
          </a:solidFill>
          <a:ln w="12700">
            <a:solidFill>
              <a:srgbClr val="333333">
                <a:alpha val="0"/>
              </a:srgbClr>
            </a:solidFill>
            <a:prstDash val="solid"/>
          </a:ln>
        </p:spPr>
      </p:sp>
      <p:sp>
        <p:nvSpPr>
          <p:cNvPr id="13" name="slide2.block2.rule"/>
          <p:cNvSpPr/>
          <p:nvPr/>
        </p:nvSpPr>
        <p:spPr>
          <a:xfrm>
            <a:off x="4368800" y="3718560"/>
            <a:ext cx="3454400" cy="45720"/>
          </a:xfrm>
          <a:prstGeom prst="rect">
            <a:avLst/>
          </a:prstGeom>
          <a:solidFill>
            <a:srgbClr val="7C3AED"/>
          </a:solidFill>
          <a:ln w="12700">
            <a:solidFill>
              <a:srgbClr val="333333">
                <a:alpha val="0"/>
              </a:srgbClr>
            </a:solidFill>
            <a:prstDash val="solid"/>
          </a:ln>
        </p:spPr>
      </p:sp>
      <p:sp>
        <p:nvSpPr>
          <p:cNvPr id="14" name="slide2.block2.number"/>
          <p:cNvSpPr txBox="1"/>
          <p:nvPr/>
        </p:nvSpPr>
        <p:spPr>
          <a:xfrm>
            <a:off x="4582160" y="3916680"/>
            <a:ext cx="3027680" cy="19812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02</a:t>
            </a:r>
            <a:endParaRPr lang="en-US" sz="1080" dirty="0"/>
          </a:p>
        </p:txBody>
      </p:sp>
      <p:sp>
        <p:nvSpPr>
          <p:cNvPr id="15" name="slide2.block2.heading"/>
          <p:cNvSpPr txBox="1"/>
          <p:nvPr/>
        </p:nvSpPr>
        <p:spPr>
          <a:xfrm>
            <a:off x="4582160" y="4251960"/>
            <a:ext cx="3027680" cy="670560"/>
          </a:xfrm>
          <a:prstGeom prst="rect">
            <a:avLst/>
          </a:prstGeom>
          <a:noFill/>
          <a:ln/>
        </p:spPr>
        <p:txBody>
          <a:bodyPr wrap="none" lIns="0" tIns="0" rIns="0" bIns="0" rtlCol="0" anchor="t"/>
          <a:lstStyle/>
          <a:p>
            <a:pPr algn="l" indent="0" marL="0">
              <a:lnSpc>
                <a:spcPts val="2592"/>
              </a:lnSpc>
              <a:buNone/>
            </a:pPr>
            <a:r>
              <a:rPr lang="en-US" altLang="en-US" sz="2160" b="1" dirty="0">
                <a:solidFill>
                  <a:srgbClr val="191724"/>
                </a:solidFill>
                <a:latin typeface="Arial" pitchFamily="34" charset="0"/>
                <a:ea typeface="Arial" pitchFamily="34" charset="-122"/>
                <a:cs typeface="Arial" pitchFamily="34" charset="-120"/>
              </a:rPr>
              <a:t>Compose</a:t>
            </a:r>
            <a:endParaRPr lang="en-US" sz="2160" dirty="0"/>
          </a:p>
        </p:txBody>
      </p:sp>
      <p:sp>
        <p:nvSpPr>
          <p:cNvPr id="16" name="slide2.block2.body"/>
          <p:cNvSpPr txBox="1"/>
          <p:nvPr/>
        </p:nvSpPr>
        <p:spPr>
          <a:xfrm>
            <a:off x="4582160" y="4968240"/>
            <a:ext cx="3027680" cy="822960"/>
          </a:xfrm>
          <a:prstGeom prst="rect">
            <a:avLst/>
          </a:prstGeom>
          <a:noFill/>
          <a:ln/>
        </p:spPr>
        <p:txBody>
          <a:bodyPr wrap="none" lIns="0" tIns="0" rIns="0" bIns="0" rtlCol="0" anchor="t"/>
          <a:lstStyle/>
          <a:p>
            <a:pPr algn="l" indent="0" marL="0">
              <a:lnSpc>
                <a:spcPts val="2160"/>
              </a:lnSpc>
              <a:buNone/>
            </a:pPr>
            <a:r>
              <a:rPr lang="en-US" altLang="en-US" sz="1800" dirty="0">
                <a:solidFill>
                  <a:srgbClr val="62606B"/>
                </a:solidFill>
                <a:latin typeface="Arial" pitchFamily="34" charset="0"/>
                <a:ea typeface="Arial" pitchFamily="34" charset="-122"/>
                <a:cs typeface="Arial" pitchFamily="34" charset="-120"/>
              </a:rPr>
              <a:t>Build separate text, shapes,</a:t>
            </a:r>
            <a:endParaRPr lang="en-US" sz="1800" dirty="0"/>
          </a:p>
          <a:p>
            <a:pPr algn="l" indent="0" marL="0">
              <a:lnSpc>
                <a:spcPts val="2160"/>
              </a:lnSpc>
              <a:buNone/>
            </a:pPr>
            <a:r>
              <a:rPr lang="en-US" altLang="en-US" sz="1800" dirty="0">
                <a:solidFill>
                  <a:srgbClr val="62606B"/>
                </a:solidFill>
                <a:latin typeface="Arial" pitchFamily="34" charset="0"/>
                <a:ea typeface="Arial" pitchFamily="34" charset="-122"/>
                <a:cs typeface="Arial" pitchFamily="34" charset="-120"/>
              </a:rPr>
              <a:t>lines, and images.</a:t>
            </a:r>
            <a:endParaRPr lang="en-US" sz="1800" dirty="0"/>
          </a:p>
        </p:txBody>
      </p:sp>
      <p:sp>
        <p:nvSpPr>
          <p:cNvPr id="17" name="slide2.block3.panel"/>
          <p:cNvSpPr/>
          <p:nvPr/>
        </p:nvSpPr>
        <p:spPr>
          <a:xfrm>
            <a:off x="8006080" y="3718560"/>
            <a:ext cx="3454400" cy="2225040"/>
          </a:xfrm>
          <a:prstGeom prst="rect">
            <a:avLst/>
          </a:prstGeom>
          <a:solidFill>
            <a:srgbClr val="FFFFFF"/>
          </a:solidFill>
          <a:ln w="12700">
            <a:solidFill>
              <a:srgbClr val="333333">
                <a:alpha val="0"/>
              </a:srgbClr>
            </a:solidFill>
            <a:prstDash val="solid"/>
          </a:ln>
        </p:spPr>
      </p:sp>
      <p:sp>
        <p:nvSpPr>
          <p:cNvPr id="18" name="slide2.block3.rule"/>
          <p:cNvSpPr/>
          <p:nvPr/>
        </p:nvSpPr>
        <p:spPr>
          <a:xfrm>
            <a:off x="8006080" y="3718560"/>
            <a:ext cx="3454400" cy="45720"/>
          </a:xfrm>
          <a:prstGeom prst="rect">
            <a:avLst/>
          </a:prstGeom>
          <a:solidFill>
            <a:srgbClr val="7C3AED"/>
          </a:solidFill>
          <a:ln w="12700">
            <a:solidFill>
              <a:srgbClr val="333333">
                <a:alpha val="0"/>
              </a:srgbClr>
            </a:solidFill>
            <a:prstDash val="solid"/>
          </a:ln>
        </p:spPr>
      </p:sp>
      <p:sp>
        <p:nvSpPr>
          <p:cNvPr id="19" name="slide2.block3.number"/>
          <p:cNvSpPr txBox="1"/>
          <p:nvPr/>
        </p:nvSpPr>
        <p:spPr>
          <a:xfrm>
            <a:off x="8219440" y="3916680"/>
            <a:ext cx="3027680" cy="19812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03</a:t>
            </a:r>
            <a:endParaRPr lang="en-US" sz="1080" dirty="0"/>
          </a:p>
        </p:txBody>
      </p:sp>
      <p:sp>
        <p:nvSpPr>
          <p:cNvPr id="20" name="slide2.block3.heading"/>
          <p:cNvSpPr txBox="1"/>
          <p:nvPr/>
        </p:nvSpPr>
        <p:spPr>
          <a:xfrm>
            <a:off x="8219440" y="4251960"/>
            <a:ext cx="3027680" cy="670560"/>
          </a:xfrm>
          <a:prstGeom prst="rect">
            <a:avLst/>
          </a:prstGeom>
          <a:noFill/>
          <a:ln/>
        </p:spPr>
        <p:txBody>
          <a:bodyPr wrap="none" lIns="0" tIns="0" rIns="0" bIns="0" rtlCol="0" anchor="t"/>
          <a:lstStyle/>
          <a:p>
            <a:pPr algn="l" indent="0" marL="0">
              <a:lnSpc>
                <a:spcPts val="2592"/>
              </a:lnSpc>
              <a:buNone/>
            </a:pPr>
            <a:r>
              <a:rPr lang="en-US" altLang="en-US" sz="2160" b="1" dirty="0">
                <a:solidFill>
                  <a:srgbClr val="191724"/>
                </a:solidFill>
                <a:latin typeface="Arial" pitchFamily="34" charset="0"/>
                <a:ea typeface="Arial" pitchFamily="34" charset="-122"/>
                <a:cs typeface="Arial" pitchFamily="34" charset="-120"/>
              </a:rPr>
              <a:t>Direct</a:t>
            </a:r>
            <a:endParaRPr lang="en-US" sz="2160" dirty="0"/>
          </a:p>
        </p:txBody>
      </p:sp>
      <p:sp>
        <p:nvSpPr>
          <p:cNvPr id="21" name="slide2.block3.body"/>
          <p:cNvSpPr txBox="1"/>
          <p:nvPr/>
        </p:nvSpPr>
        <p:spPr>
          <a:xfrm>
            <a:off x="8219440" y="4968240"/>
            <a:ext cx="3027680" cy="822960"/>
          </a:xfrm>
          <a:prstGeom prst="rect">
            <a:avLst/>
          </a:prstGeom>
          <a:noFill/>
          <a:ln/>
        </p:spPr>
        <p:txBody>
          <a:bodyPr wrap="none" lIns="0" tIns="0" rIns="0" bIns="0" rtlCol="0" anchor="t"/>
          <a:lstStyle/>
          <a:p>
            <a:pPr algn="l" indent="0" marL="0">
              <a:lnSpc>
                <a:spcPts val="2160"/>
              </a:lnSpc>
              <a:buNone/>
            </a:pPr>
            <a:r>
              <a:rPr lang="en-US" altLang="en-US" sz="1800" dirty="0">
                <a:solidFill>
                  <a:srgbClr val="62606B"/>
                </a:solidFill>
                <a:latin typeface="Arial" pitchFamily="34" charset="0"/>
                <a:ea typeface="Arial" pitchFamily="34" charset="-122"/>
                <a:cs typeface="Arial" pitchFamily="34" charset="-120"/>
              </a:rPr>
              <a:t>Change the requested part</a:t>
            </a:r>
            <a:endParaRPr lang="en-US" sz="1800" dirty="0"/>
          </a:p>
          <a:p>
            <a:pPr algn="l" indent="0" marL="0">
              <a:lnSpc>
                <a:spcPts val="2160"/>
              </a:lnSpc>
              <a:buNone/>
            </a:pPr>
            <a:r>
              <a:rPr lang="en-US" altLang="en-US" sz="1800" dirty="0">
                <a:solidFill>
                  <a:srgbClr val="62606B"/>
                </a:solidFill>
                <a:latin typeface="Arial" pitchFamily="34" charset="0"/>
                <a:ea typeface="Arial" pitchFamily="34" charset="-122"/>
                <a:cs typeface="Arial" pitchFamily="34" charset="-120"/>
              </a:rPr>
              <a:t>and preserve the rest.</a:t>
            </a:r>
            <a:endParaRPr lang="en-US" sz="1800" dirty="0"/>
          </a:p>
        </p:txBody>
      </p:sp>
      <p:sp>
        <p:nvSpPr>
          <p:cNvPr id="22" name="slide2.footer.rule"/>
          <p:cNvSpPr/>
          <p:nvPr/>
        </p:nvSpPr>
        <p:spPr>
          <a:xfrm>
            <a:off x="731520" y="6202680"/>
            <a:ext cx="10728960" cy="0"/>
          </a:xfrm>
          <a:prstGeom prst="line">
            <a:avLst/>
          </a:prstGeom>
          <a:noFill/>
          <a:ln w="7620">
            <a:solidFill>
              <a:srgbClr val="62606B"/>
            </a:solidFill>
            <a:prstDash val="solid"/>
            <a:headEnd type="none"/>
            <a:tailEnd type="none"/>
          </a:ln>
        </p:spPr>
      </p:sp>
      <p:sp>
        <p:nvSpPr>
          <p:cNvPr id="23" name="slide2.footer.brand"/>
          <p:cNvSpPr txBox="1"/>
          <p:nvPr/>
        </p:nvSpPr>
        <p:spPr>
          <a:xfrm>
            <a:off x="731520" y="6416040"/>
            <a:ext cx="4572000" cy="182880"/>
          </a:xfrm>
          <a:prstGeom prst="rect">
            <a:avLst/>
          </a:prstGeom>
          <a:noFill/>
          <a:ln/>
        </p:spPr>
        <p:txBody>
          <a:bodyPr wrap="none" lIns="0" tIns="0" rIns="0" bIns="0" rtlCol="0" anchor="t"/>
          <a:lstStyle/>
          <a:p>
            <a:pPr algn="l" indent="0" marL="0">
              <a:lnSpc>
                <a:spcPts val="1008"/>
              </a:lnSpc>
              <a:buNone/>
            </a:pPr>
            <a:r>
              <a:rPr lang="en-US" altLang="en-US" sz="840" b="1" dirty="0">
                <a:solidFill>
                  <a:srgbClr val="62606B"/>
                </a:solidFill>
                <a:latin typeface="Arial" pitchFamily="34" charset="0"/>
                <a:ea typeface="Arial" pitchFamily="34" charset="-122"/>
                <a:cs typeface="Arial" pitchFamily="34" charset="-120"/>
              </a:rPr>
              <a:t>GRAPHICROUTER</a:t>
            </a:r>
            <a:endParaRPr lang="en-US" sz="840" dirty="0"/>
          </a:p>
        </p:txBody>
      </p:sp>
      <p:sp>
        <p:nvSpPr>
          <p:cNvPr id="24" name="slide2.footer.page"/>
          <p:cNvSpPr txBox="1"/>
          <p:nvPr/>
        </p:nvSpPr>
        <p:spPr>
          <a:xfrm>
            <a:off x="10363200" y="6385560"/>
            <a:ext cx="1097280" cy="213360"/>
          </a:xfrm>
          <a:prstGeom prst="rect">
            <a:avLst/>
          </a:prstGeom>
          <a:noFill/>
          <a:ln/>
        </p:spPr>
        <p:txBody>
          <a:bodyPr wrap="none" lIns="0" tIns="0" rIns="0" bIns="0" rtlCol="0" anchor="t"/>
          <a:lstStyle/>
          <a:p>
            <a:pPr algn="r" indent="0" marL="0">
              <a:lnSpc>
                <a:spcPts val="1296"/>
              </a:lnSpc>
              <a:buNone/>
            </a:pPr>
            <a:r>
              <a:rPr lang="en-US" altLang="en-US" sz="1080" dirty="0">
                <a:solidFill>
                  <a:srgbClr val="62606B"/>
                </a:solidFill>
                <a:latin typeface="Arial" pitchFamily="34" charset="0"/>
                <a:ea typeface="Arial" pitchFamily="34" charset="-122"/>
                <a:cs typeface="Arial" pitchFamily="34" charset="-120"/>
              </a:rPr>
              <a:t>02 / 05</a:t>
            </a:r>
            <a:endParaRPr lang="en-US" sz="108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p:bgPr>
    </p:bg>
    <p:spTree>
      <p:nvGrpSpPr>
        <p:cNvPr id="1" name=""/>
        <p:cNvGrpSpPr/>
        <p:nvPr/>
      </p:nvGrpSpPr>
      <p:grpSpPr>
        <a:xfrm>
          <a:off x="0" y="0"/>
          <a:ext cx="0" cy="0"/>
          <a:chOff x="0" y="0"/>
          <a:chExt cx="0" cy="0"/>
        </a:xfrm>
      </p:grpSpPr>
      <p:sp>
        <p:nvSpPr>
          <p:cNvPr id="3" name="slide3.eyebrow"/>
          <p:cNvSpPr txBox="1"/>
          <p:nvPr/>
        </p:nvSpPr>
        <p:spPr>
          <a:xfrm>
            <a:off x="731520" y="441960"/>
            <a:ext cx="4953000" cy="21336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03 / WORKFLOW</a:t>
            </a:r>
            <a:endParaRPr lang="en-US" sz="1080" dirty="0"/>
          </a:p>
        </p:txBody>
      </p:sp>
      <p:sp>
        <p:nvSpPr>
          <p:cNvPr id="4" name="slide3.accent-rule"/>
          <p:cNvSpPr/>
          <p:nvPr/>
        </p:nvSpPr>
        <p:spPr>
          <a:xfrm>
            <a:off x="731520" y="868680"/>
            <a:ext cx="609600" cy="45720"/>
          </a:xfrm>
          <a:prstGeom prst="rect">
            <a:avLst/>
          </a:prstGeom>
          <a:solidFill>
            <a:srgbClr val="7C3AED"/>
          </a:solidFill>
          <a:ln w="12700">
            <a:solidFill>
              <a:srgbClr val="333333">
                <a:alpha val="0"/>
              </a:srgbClr>
            </a:solidFill>
            <a:prstDash val="solid"/>
          </a:ln>
        </p:spPr>
      </p:sp>
      <p:sp>
        <p:nvSpPr>
          <p:cNvPr id="5" name="slide3.headline"/>
          <p:cNvSpPr txBox="1"/>
          <p:nvPr/>
        </p:nvSpPr>
        <p:spPr>
          <a:xfrm>
            <a:off x="731520" y="1188720"/>
            <a:ext cx="10728960" cy="1203960"/>
          </a:xfrm>
          <a:prstGeom prst="rect">
            <a:avLst/>
          </a:prstGeom>
          <a:noFill/>
          <a:ln/>
        </p:spPr>
        <p:txBody>
          <a:bodyPr wrap="none" lIns="0" tIns="0" rIns="0" bIns="0" rtlCol="0" anchor="t"/>
          <a:lstStyle/>
          <a:p>
            <a:pPr algn="l" indent="0" marL="0">
              <a:lnSpc>
                <a:spcPts val="4608"/>
              </a:lnSpc>
              <a:buNone/>
            </a:pPr>
            <a:r>
              <a:rPr lang="en-US" altLang="en-US" sz="3840" b="1" dirty="0">
                <a:solidFill>
                  <a:srgbClr val="191724"/>
                </a:solidFill>
                <a:latin typeface="Arial" pitchFamily="34" charset="0"/>
                <a:ea typeface="Arial" pitchFamily="34" charset="-122"/>
                <a:cs typeface="Arial" pitchFamily="34" charset="-120"/>
              </a:rPr>
              <a:t>Brief. Blueprint.</a:t>
            </a:r>
            <a:endParaRPr lang="en-US" sz="3840" dirty="0"/>
          </a:p>
          <a:p>
            <a:pPr algn="l" indent="0" marL="0">
              <a:lnSpc>
                <a:spcPts val="4608"/>
              </a:lnSpc>
              <a:buNone/>
            </a:pPr>
            <a:r>
              <a:rPr lang="en-US" altLang="en-US" sz="3840" b="1" dirty="0">
                <a:solidFill>
                  <a:srgbClr val="191724"/>
                </a:solidFill>
                <a:latin typeface="Arial" pitchFamily="34" charset="0"/>
                <a:ea typeface="Arial" pitchFamily="34" charset="-122"/>
                <a:cs typeface="Arial" pitchFamily="34" charset="-120"/>
              </a:rPr>
              <a:t>Editable elements.</a:t>
            </a:r>
            <a:endParaRPr lang="en-US" sz="3840" dirty="0"/>
          </a:p>
        </p:txBody>
      </p:sp>
      <p:sp>
        <p:nvSpPr>
          <p:cNvPr id="6" name="slide3.takeaway"/>
          <p:cNvSpPr txBox="1"/>
          <p:nvPr/>
        </p:nvSpPr>
        <p:spPr>
          <a:xfrm>
            <a:off x="731520" y="2636520"/>
            <a:ext cx="10728960" cy="792480"/>
          </a:xfrm>
          <a:prstGeom prst="rect">
            <a:avLst/>
          </a:prstGeom>
          <a:noFill/>
          <a:ln/>
        </p:spPr>
        <p:txBody>
          <a:bodyPr wrap="none" lIns="0" tIns="0" rIns="0" bIns="0" rtlCol="0" anchor="t"/>
          <a:lstStyle/>
          <a:p>
            <a:pPr algn="l" indent="0" marL="0">
              <a:lnSpc>
                <a:spcPts val="2304"/>
              </a:lnSpc>
              <a:buNone/>
            </a:pPr>
            <a:r>
              <a:rPr lang="en-US" altLang="en-US" sz="1920" dirty="0">
                <a:solidFill>
                  <a:srgbClr val="62606B"/>
                </a:solidFill>
                <a:latin typeface="Arial" pitchFamily="34" charset="0"/>
                <a:ea typeface="Arial" pitchFamily="34" charset="-122"/>
                <a:cs typeface="Arial" pitchFamily="34" charset="-120"/>
              </a:rPr>
              <a:t>One stored plan drives construction previews and a native PowerPoint.</a:t>
            </a:r>
            <a:endParaRPr lang="en-US" sz="1920" dirty="0"/>
          </a:p>
        </p:txBody>
      </p:sp>
      <p:sp>
        <p:nvSpPr>
          <p:cNvPr id="7" name="slide3.block1.connector"/>
          <p:cNvSpPr/>
          <p:nvPr/>
        </p:nvSpPr>
        <p:spPr>
          <a:xfrm>
            <a:off x="1493520" y="4069080"/>
            <a:ext cx="2692400" cy="0"/>
          </a:xfrm>
          <a:prstGeom prst="line">
            <a:avLst/>
          </a:prstGeom>
          <a:noFill/>
          <a:ln w="22860">
            <a:solidFill>
              <a:srgbClr val="7C3AED"/>
            </a:solidFill>
            <a:prstDash val="solid"/>
            <a:headEnd type="none"/>
            <a:tailEnd type="none"/>
          </a:ln>
        </p:spPr>
      </p:sp>
      <p:sp>
        <p:nvSpPr>
          <p:cNvPr id="8" name="slide3.block1.marker"/>
          <p:cNvSpPr/>
          <p:nvPr/>
        </p:nvSpPr>
        <p:spPr>
          <a:xfrm>
            <a:off x="731520" y="3779520"/>
            <a:ext cx="579120" cy="579120"/>
          </a:xfrm>
          <a:prstGeom prst="ellipse">
            <a:avLst/>
          </a:prstGeom>
          <a:solidFill>
            <a:srgbClr val="7C3AED"/>
          </a:solidFill>
          <a:ln w="12700">
            <a:solidFill>
              <a:srgbClr val="333333">
                <a:alpha val="0"/>
              </a:srgbClr>
            </a:solidFill>
            <a:prstDash val="solid"/>
          </a:ln>
        </p:spPr>
      </p:sp>
      <p:sp>
        <p:nvSpPr>
          <p:cNvPr id="9" name="slide3.block1.number"/>
          <p:cNvSpPr txBox="1"/>
          <p:nvPr/>
        </p:nvSpPr>
        <p:spPr>
          <a:xfrm>
            <a:off x="731520" y="3924300"/>
            <a:ext cx="579120" cy="289560"/>
          </a:xfrm>
          <a:prstGeom prst="rect">
            <a:avLst/>
          </a:prstGeom>
          <a:noFill/>
          <a:ln/>
        </p:spPr>
        <p:txBody>
          <a:bodyPr wrap="none" lIns="0" tIns="0" rIns="0" bIns="0" rtlCol="0" anchor="t"/>
          <a:lstStyle/>
          <a:p>
            <a:pPr algn="ctr" indent="0" marL="0">
              <a:lnSpc>
                <a:spcPts val="1872"/>
              </a:lnSpc>
              <a:buNone/>
            </a:pPr>
            <a:r>
              <a:rPr lang="en-US" altLang="en-US" sz="1560" b="1" dirty="0">
                <a:solidFill>
                  <a:srgbClr val="FFFFFF"/>
                </a:solidFill>
                <a:latin typeface="Arial" pitchFamily="34" charset="0"/>
                <a:ea typeface="Arial" pitchFamily="34" charset="-122"/>
                <a:cs typeface="Arial" pitchFamily="34" charset="-120"/>
              </a:rPr>
              <a:t>01</a:t>
            </a:r>
            <a:endParaRPr lang="en-US" sz="1560" dirty="0"/>
          </a:p>
        </p:txBody>
      </p:sp>
      <p:sp>
        <p:nvSpPr>
          <p:cNvPr id="10" name="slide3.block1.heading"/>
          <p:cNvSpPr txBox="1"/>
          <p:nvPr/>
        </p:nvSpPr>
        <p:spPr>
          <a:xfrm>
            <a:off x="731520" y="4632960"/>
            <a:ext cx="3271520" cy="670560"/>
          </a:xfrm>
          <a:prstGeom prst="rect">
            <a:avLst/>
          </a:prstGeom>
          <a:noFill/>
          <a:ln/>
        </p:spPr>
        <p:txBody>
          <a:bodyPr wrap="none" lIns="0" tIns="0" rIns="0" bIns="0" rtlCol="0" anchor="t"/>
          <a:lstStyle/>
          <a:p>
            <a:pPr algn="l" indent="0" marL="0">
              <a:lnSpc>
                <a:spcPts val="2592"/>
              </a:lnSpc>
              <a:buNone/>
            </a:pPr>
            <a:r>
              <a:rPr lang="en-US" altLang="en-US" sz="2160" b="1" dirty="0">
                <a:solidFill>
                  <a:srgbClr val="191724"/>
                </a:solidFill>
                <a:latin typeface="Arial" pitchFamily="34" charset="0"/>
                <a:ea typeface="Arial" pitchFamily="34" charset="-122"/>
                <a:cs typeface="Arial" pitchFamily="34" charset="-120"/>
              </a:rPr>
              <a:t>Brief</a:t>
            </a:r>
            <a:endParaRPr lang="en-US" sz="2160" dirty="0"/>
          </a:p>
        </p:txBody>
      </p:sp>
      <p:sp>
        <p:nvSpPr>
          <p:cNvPr id="11" name="slide3.block1.body"/>
          <p:cNvSpPr txBox="1"/>
          <p:nvPr/>
        </p:nvSpPr>
        <p:spPr>
          <a:xfrm>
            <a:off x="731520" y="5394960"/>
            <a:ext cx="3271520" cy="594360"/>
          </a:xfrm>
          <a:prstGeom prst="rect">
            <a:avLst/>
          </a:prstGeom>
          <a:noFill/>
          <a:ln/>
        </p:spPr>
        <p:txBody>
          <a:bodyPr wrap="none" lIns="0" tIns="0" rIns="0" bIns="0" rtlCol="0" anchor="t"/>
          <a:lstStyle/>
          <a:p>
            <a:pPr algn="l" indent="0" marL="0">
              <a:lnSpc>
                <a:spcPts val="2016"/>
              </a:lnSpc>
              <a:buNone/>
            </a:pPr>
            <a:r>
              <a:rPr lang="en-US" altLang="en-US" sz="1680" dirty="0">
                <a:solidFill>
                  <a:srgbClr val="62606B"/>
                </a:solidFill>
                <a:latin typeface="Arial" pitchFamily="34" charset="0"/>
                <a:ea typeface="Arial" pitchFamily="34" charset="-122"/>
                <a:cs typeface="Arial" pitchFamily="34" charset="-120"/>
              </a:rPr>
              <a:t>Use supplied facts and flag</a:t>
            </a:r>
            <a:endParaRPr lang="en-US" sz="1680" dirty="0"/>
          </a:p>
          <a:p>
            <a:pPr algn="l" indent="0" marL="0">
              <a:lnSpc>
                <a:spcPts val="2016"/>
              </a:lnSpc>
              <a:buNone/>
            </a:pPr>
            <a:r>
              <a:rPr lang="en-US" altLang="en-US" sz="1680" dirty="0">
                <a:solidFill>
                  <a:srgbClr val="62606B"/>
                </a:solidFill>
                <a:latin typeface="Arial" pitchFamily="34" charset="0"/>
                <a:ea typeface="Arial" pitchFamily="34" charset="-122"/>
                <a:cs typeface="Arial" pitchFamily="34" charset="-120"/>
              </a:rPr>
              <a:t>missing evidence.</a:t>
            </a:r>
            <a:endParaRPr lang="en-US" sz="1680" dirty="0"/>
          </a:p>
        </p:txBody>
      </p:sp>
      <p:sp>
        <p:nvSpPr>
          <p:cNvPr id="12" name="slide3.block2.connector"/>
          <p:cNvSpPr/>
          <p:nvPr/>
        </p:nvSpPr>
        <p:spPr>
          <a:xfrm>
            <a:off x="5130800" y="4069080"/>
            <a:ext cx="2692400" cy="0"/>
          </a:xfrm>
          <a:prstGeom prst="line">
            <a:avLst/>
          </a:prstGeom>
          <a:noFill/>
          <a:ln w="22860">
            <a:solidFill>
              <a:srgbClr val="7C3AED"/>
            </a:solidFill>
            <a:prstDash val="solid"/>
            <a:headEnd type="none"/>
            <a:tailEnd type="none"/>
          </a:ln>
        </p:spPr>
      </p:sp>
      <p:sp>
        <p:nvSpPr>
          <p:cNvPr id="13" name="slide3.block2.marker"/>
          <p:cNvSpPr/>
          <p:nvPr/>
        </p:nvSpPr>
        <p:spPr>
          <a:xfrm>
            <a:off x="4368800" y="3779520"/>
            <a:ext cx="579120" cy="579120"/>
          </a:xfrm>
          <a:prstGeom prst="ellipse">
            <a:avLst/>
          </a:prstGeom>
          <a:solidFill>
            <a:srgbClr val="7C3AED"/>
          </a:solidFill>
          <a:ln w="12700">
            <a:solidFill>
              <a:srgbClr val="333333">
                <a:alpha val="0"/>
              </a:srgbClr>
            </a:solidFill>
            <a:prstDash val="solid"/>
          </a:ln>
        </p:spPr>
      </p:sp>
      <p:sp>
        <p:nvSpPr>
          <p:cNvPr id="14" name="slide3.block2.number"/>
          <p:cNvSpPr txBox="1"/>
          <p:nvPr/>
        </p:nvSpPr>
        <p:spPr>
          <a:xfrm>
            <a:off x="4368800" y="3924300"/>
            <a:ext cx="579120" cy="289560"/>
          </a:xfrm>
          <a:prstGeom prst="rect">
            <a:avLst/>
          </a:prstGeom>
          <a:noFill/>
          <a:ln/>
        </p:spPr>
        <p:txBody>
          <a:bodyPr wrap="none" lIns="0" tIns="0" rIns="0" bIns="0" rtlCol="0" anchor="t"/>
          <a:lstStyle/>
          <a:p>
            <a:pPr algn="ctr" indent="0" marL="0">
              <a:lnSpc>
                <a:spcPts val="1872"/>
              </a:lnSpc>
              <a:buNone/>
            </a:pPr>
            <a:r>
              <a:rPr lang="en-US" altLang="en-US" sz="1560" b="1" dirty="0">
                <a:solidFill>
                  <a:srgbClr val="FFFFFF"/>
                </a:solidFill>
                <a:latin typeface="Arial" pitchFamily="34" charset="0"/>
                <a:ea typeface="Arial" pitchFamily="34" charset="-122"/>
                <a:cs typeface="Arial" pitchFamily="34" charset="-120"/>
              </a:rPr>
              <a:t>02</a:t>
            </a:r>
            <a:endParaRPr lang="en-US" sz="1560" dirty="0"/>
          </a:p>
        </p:txBody>
      </p:sp>
      <p:sp>
        <p:nvSpPr>
          <p:cNvPr id="15" name="slide3.block2.heading"/>
          <p:cNvSpPr txBox="1"/>
          <p:nvPr/>
        </p:nvSpPr>
        <p:spPr>
          <a:xfrm>
            <a:off x="4368800" y="4632960"/>
            <a:ext cx="3271520" cy="670560"/>
          </a:xfrm>
          <a:prstGeom prst="rect">
            <a:avLst/>
          </a:prstGeom>
          <a:noFill/>
          <a:ln/>
        </p:spPr>
        <p:txBody>
          <a:bodyPr wrap="none" lIns="0" tIns="0" rIns="0" bIns="0" rtlCol="0" anchor="t"/>
          <a:lstStyle/>
          <a:p>
            <a:pPr algn="l" indent="0" marL="0">
              <a:lnSpc>
                <a:spcPts val="2592"/>
              </a:lnSpc>
              <a:buNone/>
            </a:pPr>
            <a:r>
              <a:rPr lang="en-US" altLang="en-US" sz="2160" b="1" dirty="0">
                <a:solidFill>
                  <a:srgbClr val="191724"/>
                </a:solidFill>
                <a:latin typeface="Arial" pitchFamily="34" charset="0"/>
                <a:ea typeface="Arial" pitchFamily="34" charset="-122"/>
                <a:cs typeface="Arial" pitchFamily="34" charset="-120"/>
              </a:rPr>
              <a:t>Blueprint</a:t>
            </a:r>
            <a:endParaRPr lang="en-US" sz="2160" dirty="0"/>
          </a:p>
        </p:txBody>
      </p:sp>
      <p:sp>
        <p:nvSpPr>
          <p:cNvPr id="16" name="slide3.block2.body"/>
          <p:cNvSpPr txBox="1"/>
          <p:nvPr/>
        </p:nvSpPr>
        <p:spPr>
          <a:xfrm>
            <a:off x="4368800" y="5394960"/>
            <a:ext cx="3271520" cy="594360"/>
          </a:xfrm>
          <a:prstGeom prst="rect">
            <a:avLst/>
          </a:prstGeom>
          <a:noFill/>
          <a:ln/>
        </p:spPr>
        <p:txBody>
          <a:bodyPr wrap="none" lIns="0" tIns="0" rIns="0" bIns="0" rtlCol="0" anchor="t"/>
          <a:lstStyle/>
          <a:p>
            <a:pPr algn="l" indent="0" marL="0">
              <a:lnSpc>
                <a:spcPts val="2016"/>
              </a:lnSpc>
              <a:buNone/>
            </a:pPr>
            <a:r>
              <a:rPr lang="en-US" altLang="en-US" sz="1680" dirty="0">
                <a:solidFill>
                  <a:srgbClr val="62606B"/>
                </a:solidFill>
                <a:latin typeface="Arial" pitchFamily="34" charset="0"/>
                <a:ea typeface="Arial" pitchFamily="34" charset="-122"/>
                <a:cs typeface="Arial" pitchFamily="34" charset="-120"/>
              </a:rPr>
              <a:t>Choose hierarchy, spacing, and</a:t>
            </a:r>
            <a:endParaRPr lang="en-US" sz="1680" dirty="0"/>
          </a:p>
          <a:p>
            <a:pPr algn="l" indent="0" marL="0">
              <a:lnSpc>
                <a:spcPts val="2016"/>
              </a:lnSpc>
              <a:buNone/>
            </a:pPr>
            <a:r>
              <a:rPr lang="en-US" altLang="en-US" sz="1680" dirty="0">
                <a:solidFill>
                  <a:srgbClr val="62606B"/>
                </a:solidFill>
                <a:latin typeface="Arial" pitchFamily="34" charset="0"/>
                <a:ea typeface="Arial" pitchFamily="34" charset="-122"/>
                <a:cs typeface="Arial" pitchFamily="34" charset="-120"/>
              </a:rPr>
              <a:t>layout.</a:t>
            </a:r>
            <a:endParaRPr lang="en-US" sz="1680" dirty="0"/>
          </a:p>
        </p:txBody>
      </p:sp>
      <p:sp>
        <p:nvSpPr>
          <p:cNvPr id="17" name="slide3.block3.marker"/>
          <p:cNvSpPr/>
          <p:nvPr/>
        </p:nvSpPr>
        <p:spPr>
          <a:xfrm>
            <a:off x="8006080" y="3779520"/>
            <a:ext cx="579120" cy="579120"/>
          </a:xfrm>
          <a:prstGeom prst="ellipse">
            <a:avLst/>
          </a:prstGeom>
          <a:solidFill>
            <a:srgbClr val="7C3AED"/>
          </a:solidFill>
          <a:ln w="12700">
            <a:solidFill>
              <a:srgbClr val="333333">
                <a:alpha val="0"/>
              </a:srgbClr>
            </a:solidFill>
            <a:prstDash val="solid"/>
          </a:ln>
        </p:spPr>
      </p:sp>
      <p:sp>
        <p:nvSpPr>
          <p:cNvPr id="18" name="slide3.block3.number"/>
          <p:cNvSpPr txBox="1"/>
          <p:nvPr/>
        </p:nvSpPr>
        <p:spPr>
          <a:xfrm>
            <a:off x="8006080" y="3924300"/>
            <a:ext cx="579120" cy="289560"/>
          </a:xfrm>
          <a:prstGeom prst="rect">
            <a:avLst/>
          </a:prstGeom>
          <a:noFill/>
          <a:ln/>
        </p:spPr>
        <p:txBody>
          <a:bodyPr wrap="none" lIns="0" tIns="0" rIns="0" bIns="0" rtlCol="0" anchor="t"/>
          <a:lstStyle/>
          <a:p>
            <a:pPr algn="ctr" indent="0" marL="0">
              <a:lnSpc>
                <a:spcPts val="1872"/>
              </a:lnSpc>
              <a:buNone/>
            </a:pPr>
            <a:r>
              <a:rPr lang="en-US" altLang="en-US" sz="1560" b="1" dirty="0">
                <a:solidFill>
                  <a:srgbClr val="FFFFFF"/>
                </a:solidFill>
                <a:latin typeface="Arial" pitchFamily="34" charset="0"/>
                <a:ea typeface="Arial" pitchFamily="34" charset="-122"/>
                <a:cs typeface="Arial" pitchFamily="34" charset="-120"/>
              </a:rPr>
              <a:t>03</a:t>
            </a:r>
            <a:endParaRPr lang="en-US" sz="1560" dirty="0"/>
          </a:p>
        </p:txBody>
      </p:sp>
      <p:sp>
        <p:nvSpPr>
          <p:cNvPr id="19" name="slide3.block3.heading"/>
          <p:cNvSpPr txBox="1"/>
          <p:nvPr/>
        </p:nvSpPr>
        <p:spPr>
          <a:xfrm>
            <a:off x="8006080" y="4632960"/>
            <a:ext cx="3271520" cy="670560"/>
          </a:xfrm>
          <a:prstGeom prst="rect">
            <a:avLst/>
          </a:prstGeom>
          <a:noFill/>
          <a:ln/>
        </p:spPr>
        <p:txBody>
          <a:bodyPr wrap="none" lIns="0" tIns="0" rIns="0" bIns="0" rtlCol="0" anchor="t"/>
          <a:lstStyle/>
          <a:p>
            <a:pPr algn="l" indent="0" marL="0">
              <a:lnSpc>
                <a:spcPts val="2592"/>
              </a:lnSpc>
              <a:buNone/>
            </a:pPr>
            <a:r>
              <a:rPr lang="en-US" altLang="en-US" sz="2160" b="1" dirty="0">
                <a:solidFill>
                  <a:srgbClr val="191724"/>
                </a:solidFill>
                <a:latin typeface="Arial" pitchFamily="34" charset="0"/>
                <a:ea typeface="Arial" pitchFamily="34" charset="-122"/>
                <a:cs typeface="Arial" pitchFamily="34" charset="-120"/>
              </a:rPr>
              <a:t>Elements</a:t>
            </a:r>
            <a:endParaRPr lang="en-US" sz="2160" dirty="0"/>
          </a:p>
        </p:txBody>
      </p:sp>
      <p:sp>
        <p:nvSpPr>
          <p:cNvPr id="20" name="slide3.block3.body"/>
          <p:cNvSpPr txBox="1"/>
          <p:nvPr/>
        </p:nvSpPr>
        <p:spPr>
          <a:xfrm>
            <a:off x="8006080" y="5394960"/>
            <a:ext cx="3271520" cy="594360"/>
          </a:xfrm>
          <a:prstGeom prst="rect">
            <a:avLst/>
          </a:prstGeom>
          <a:noFill/>
          <a:ln/>
        </p:spPr>
        <p:txBody>
          <a:bodyPr wrap="none" lIns="0" tIns="0" rIns="0" bIns="0" rtlCol="0" anchor="t"/>
          <a:lstStyle/>
          <a:p>
            <a:pPr algn="l" indent="0" marL="0">
              <a:lnSpc>
                <a:spcPts val="2016"/>
              </a:lnSpc>
              <a:buNone/>
            </a:pPr>
            <a:r>
              <a:rPr lang="en-US" altLang="en-US" sz="1680" dirty="0">
                <a:solidFill>
                  <a:srgbClr val="62606B"/>
                </a:solidFill>
                <a:latin typeface="Arial" pitchFamily="34" charset="0"/>
                <a:ea typeface="Arial" pitchFamily="34" charset="-122"/>
                <a:cs typeface="Arial" pitchFamily="34" charset="-120"/>
              </a:rPr>
              <a:t>Keep text, shapes, and images</a:t>
            </a:r>
            <a:endParaRPr lang="en-US" sz="1680" dirty="0"/>
          </a:p>
          <a:p>
            <a:pPr algn="l" indent="0" marL="0">
              <a:lnSpc>
                <a:spcPts val="2016"/>
              </a:lnSpc>
              <a:buNone/>
            </a:pPr>
            <a:r>
              <a:rPr lang="en-US" altLang="en-US" sz="1680" dirty="0">
                <a:solidFill>
                  <a:srgbClr val="62606B"/>
                </a:solidFill>
                <a:latin typeface="Arial" pitchFamily="34" charset="0"/>
                <a:ea typeface="Arial" pitchFamily="34" charset="-122"/>
                <a:cs typeface="Arial" pitchFamily="34" charset="-120"/>
              </a:rPr>
              <a:t>separate.</a:t>
            </a:r>
            <a:endParaRPr lang="en-US" sz="1680" dirty="0"/>
          </a:p>
        </p:txBody>
      </p:sp>
      <p:sp>
        <p:nvSpPr>
          <p:cNvPr id="21" name="slide3.footer.rule"/>
          <p:cNvSpPr/>
          <p:nvPr/>
        </p:nvSpPr>
        <p:spPr>
          <a:xfrm>
            <a:off x="731520" y="6202680"/>
            <a:ext cx="10728960" cy="0"/>
          </a:xfrm>
          <a:prstGeom prst="line">
            <a:avLst/>
          </a:prstGeom>
          <a:noFill/>
          <a:ln w="7620">
            <a:solidFill>
              <a:srgbClr val="62606B"/>
            </a:solidFill>
            <a:prstDash val="solid"/>
            <a:headEnd type="none"/>
            <a:tailEnd type="none"/>
          </a:ln>
        </p:spPr>
      </p:sp>
      <p:sp>
        <p:nvSpPr>
          <p:cNvPr id="22" name="slide3.footer.brand"/>
          <p:cNvSpPr txBox="1"/>
          <p:nvPr/>
        </p:nvSpPr>
        <p:spPr>
          <a:xfrm>
            <a:off x="731520" y="6416040"/>
            <a:ext cx="4572000" cy="182880"/>
          </a:xfrm>
          <a:prstGeom prst="rect">
            <a:avLst/>
          </a:prstGeom>
          <a:noFill/>
          <a:ln/>
        </p:spPr>
        <p:txBody>
          <a:bodyPr wrap="none" lIns="0" tIns="0" rIns="0" bIns="0" rtlCol="0" anchor="t"/>
          <a:lstStyle/>
          <a:p>
            <a:pPr algn="l" indent="0" marL="0">
              <a:lnSpc>
                <a:spcPts val="1008"/>
              </a:lnSpc>
              <a:buNone/>
            </a:pPr>
            <a:r>
              <a:rPr lang="en-US" altLang="en-US" sz="840" b="1" dirty="0">
                <a:solidFill>
                  <a:srgbClr val="62606B"/>
                </a:solidFill>
                <a:latin typeface="Arial" pitchFamily="34" charset="0"/>
                <a:ea typeface="Arial" pitchFamily="34" charset="-122"/>
                <a:cs typeface="Arial" pitchFamily="34" charset="-120"/>
              </a:rPr>
              <a:t>GRAPHICROUTER</a:t>
            </a:r>
            <a:endParaRPr lang="en-US" sz="840" dirty="0"/>
          </a:p>
        </p:txBody>
      </p:sp>
      <p:sp>
        <p:nvSpPr>
          <p:cNvPr id="23" name="slide3.footer.page"/>
          <p:cNvSpPr txBox="1"/>
          <p:nvPr/>
        </p:nvSpPr>
        <p:spPr>
          <a:xfrm>
            <a:off x="10363200" y="6385560"/>
            <a:ext cx="1097280" cy="213360"/>
          </a:xfrm>
          <a:prstGeom prst="rect">
            <a:avLst/>
          </a:prstGeom>
          <a:noFill/>
          <a:ln/>
        </p:spPr>
        <p:txBody>
          <a:bodyPr wrap="none" lIns="0" tIns="0" rIns="0" bIns="0" rtlCol="0" anchor="t"/>
          <a:lstStyle/>
          <a:p>
            <a:pPr algn="r" indent="0" marL="0">
              <a:lnSpc>
                <a:spcPts val="1296"/>
              </a:lnSpc>
              <a:buNone/>
            </a:pPr>
            <a:r>
              <a:rPr lang="en-US" altLang="en-US" sz="1080" dirty="0">
                <a:solidFill>
                  <a:srgbClr val="62606B"/>
                </a:solidFill>
                <a:latin typeface="Arial" pitchFamily="34" charset="0"/>
                <a:ea typeface="Arial" pitchFamily="34" charset="-122"/>
                <a:cs typeface="Arial" pitchFamily="34" charset="-120"/>
              </a:rPr>
              <a:t>03 / 05</a:t>
            </a:r>
            <a:endParaRPr lang="en-US" sz="10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9F6"/>
        </a:solidFill>
      </p:bgPr>
    </p:bg>
    <p:spTree>
      <p:nvGrpSpPr>
        <p:cNvPr id="1" name=""/>
        <p:cNvGrpSpPr/>
        <p:nvPr/>
      </p:nvGrpSpPr>
      <p:grpSpPr>
        <a:xfrm>
          <a:off x="0" y="0"/>
          <a:ext cx="0" cy="0"/>
          <a:chOff x="0" y="0"/>
          <a:chExt cx="0" cy="0"/>
        </a:xfrm>
      </p:grpSpPr>
      <p:sp>
        <p:nvSpPr>
          <p:cNvPr id="3" name="slide4.eyebrow"/>
          <p:cNvSpPr txBox="1"/>
          <p:nvPr/>
        </p:nvSpPr>
        <p:spPr>
          <a:xfrm>
            <a:off x="731520" y="441960"/>
            <a:ext cx="4953000" cy="21336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04 / PROOF</a:t>
            </a:r>
            <a:endParaRPr lang="en-US" sz="1080" dirty="0"/>
          </a:p>
        </p:txBody>
      </p:sp>
      <p:sp>
        <p:nvSpPr>
          <p:cNvPr id="4" name="slide4.accent-rule"/>
          <p:cNvSpPr/>
          <p:nvPr/>
        </p:nvSpPr>
        <p:spPr>
          <a:xfrm>
            <a:off x="731520" y="868680"/>
            <a:ext cx="609600" cy="45720"/>
          </a:xfrm>
          <a:prstGeom prst="rect">
            <a:avLst/>
          </a:prstGeom>
          <a:solidFill>
            <a:srgbClr val="7C3AED"/>
          </a:solidFill>
          <a:ln w="12700">
            <a:solidFill>
              <a:srgbClr val="333333">
                <a:alpha val="0"/>
              </a:srgbClr>
            </a:solidFill>
            <a:prstDash val="solid"/>
          </a:ln>
        </p:spPr>
      </p:sp>
      <p:sp>
        <p:nvSpPr>
          <p:cNvPr id="5" name="slide4.headline"/>
          <p:cNvSpPr txBox="1"/>
          <p:nvPr/>
        </p:nvSpPr>
        <p:spPr>
          <a:xfrm>
            <a:off x="731520" y="1188720"/>
            <a:ext cx="10728960" cy="1203960"/>
          </a:xfrm>
          <a:prstGeom prst="rect">
            <a:avLst/>
          </a:prstGeom>
          <a:noFill/>
          <a:ln/>
        </p:spPr>
        <p:txBody>
          <a:bodyPr wrap="none" lIns="0" tIns="0" rIns="0" bIns="0" rtlCol="0" anchor="t"/>
          <a:lstStyle/>
          <a:p>
            <a:pPr algn="l" indent="0" marL="0">
              <a:lnSpc>
                <a:spcPts val="4608"/>
              </a:lnSpc>
              <a:buNone/>
            </a:pPr>
            <a:r>
              <a:rPr lang="en-US" altLang="en-US" sz="3840" b="1" dirty="0">
                <a:solidFill>
                  <a:srgbClr val="191724"/>
                </a:solidFill>
                <a:latin typeface="Arial" pitchFamily="34" charset="0"/>
                <a:ea typeface="Arial" pitchFamily="34" charset="-122"/>
                <a:cs typeface="Arial" pitchFamily="34" charset="-120"/>
              </a:rPr>
              <a:t>Change one element.</a:t>
            </a:r>
            <a:endParaRPr lang="en-US" sz="3840" dirty="0"/>
          </a:p>
          <a:p>
            <a:pPr algn="l" indent="0" marL="0">
              <a:lnSpc>
                <a:spcPts val="4608"/>
              </a:lnSpc>
              <a:buNone/>
            </a:pPr>
            <a:r>
              <a:rPr lang="en-US" altLang="en-US" sz="3840" b="1" dirty="0">
                <a:solidFill>
                  <a:srgbClr val="191724"/>
                </a:solidFill>
                <a:latin typeface="Arial" pitchFamily="34" charset="0"/>
                <a:ea typeface="Arial" pitchFamily="34" charset="-122"/>
                <a:cs typeface="Arial" pitchFamily="34" charset="-120"/>
              </a:rPr>
              <a:t>Keep the rest.</a:t>
            </a:r>
            <a:endParaRPr lang="en-US" sz="3840" dirty="0"/>
          </a:p>
        </p:txBody>
      </p:sp>
      <p:sp>
        <p:nvSpPr>
          <p:cNvPr id="6" name="slide4.takeaway"/>
          <p:cNvSpPr txBox="1"/>
          <p:nvPr/>
        </p:nvSpPr>
        <p:spPr>
          <a:xfrm>
            <a:off x="731520" y="2636520"/>
            <a:ext cx="10728960" cy="792480"/>
          </a:xfrm>
          <a:prstGeom prst="rect">
            <a:avLst/>
          </a:prstGeom>
          <a:noFill/>
          <a:ln/>
        </p:spPr>
        <p:txBody>
          <a:bodyPr wrap="none" lIns="0" tIns="0" rIns="0" bIns="0" rtlCol="0" anchor="t"/>
          <a:lstStyle/>
          <a:p>
            <a:pPr algn="l" indent="0" marL="0">
              <a:lnSpc>
                <a:spcPts val="2304"/>
              </a:lnSpc>
              <a:buNone/>
            </a:pPr>
            <a:r>
              <a:rPr lang="en-US" altLang="en-US" sz="1920" dirty="0">
                <a:solidFill>
                  <a:srgbClr val="62606B"/>
                </a:solidFill>
                <a:latin typeface="Arial" pitchFamily="34" charset="0"/>
                <a:ea typeface="Arial" pitchFamily="34" charset="-122"/>
                <a:cs typeface="Arial" pitchFamily="34" charset="-120"/>
              </a:rPr>
              <a:t>The local service revises this blueprint. Canva text and image editing were checked separately.</a:t>
            </a:r>
            <a:endParaRPr lang="en-US" sz="1920" dirty="0"/>
          </a:p>
        </p:txBody>
      </p:sp>
      <p:sp>
        <p:nvSpPr>
          <p:cNvPr id="7" name="slide4.block1.panel"/>
          <p:cNvSpPr/>
          <p:nvPr/>
        </p:nvSpPr>
        <p:spPr>
          <a:xfrm>
            <a:off x="731520" y="3718560"/>
            <a:ext cx="5273040" cy="2225040"/>
          </a:xfrm>
          <a:prstGeom prst="rect">
            <a:avLst/>
          </a:prstGeom>
          <a:solidFill>
            <a:srgbClr val="FFFFFF"/>
          </a:solidFill>
          <a:ln w="12700">
            <a:solidFill>
              <a:srgbClr val="333333">
                <a:alpha val="0"/>
              </a:srgbClr>
            </a:solidFill>
            <a:prstDash val="solid"/>
          </a:ln>
        </p:spPr>
      </p:sp>
      <p:sp>
        <p:nvSpPr>
          <p:cNvPr id="8" name="slide4.block1.rule"/>
          <p:cNvSpPr/>
          <p:nvPr/>
        </p:nvSpPr>
        <p:spPr>
          <a:xfrm>
            <a:off x="731520" y="3718560"/>
            <a:ext cx="5273040" cy="45720"/>
          </a:xfrm>
          <a:prstGeom prst="rect">
            <a:avLst/>
          </a:prstGeom>
          <a:solidFill>
            <a:srgbClr val="7C3AED"/>
          </a:solidFill>
          <a:ln w="12700">
            <a:solidFill>
              <a:srgbClr val="333333">
                <a:alpha val="0"/>
              </a:srgbClr>
            </a:solidFill>
            <a:prstDash val="solid"/>
          </a:ln>
        </p:spPr>
      </p:sp>
      <p:sp>
        <p:nvSpPr>
          <p:cNvPr id="9" name="slide4.block1.number"/>
          <p:cNvSpPr txBox="1"/>
          <p:nvPr/>
        </p:nvSpPr>
        <p:spPr>
          <a:xfrm>
            <a:off x="944880" y="3916680"/>
            <a:ext cx="4846320" cy="19812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01</a:t>
            </a:r>
            <a:endParaRPr lang="en-US" sz="1080" dirty="0"/>
          </a:p>
        </p:txBody>
      </p:sp>
      <p:sp>
        <p:nvSpPr>
          <p:cNvPr id="10" name="slide4.block1.heading"/>
          <p:cNvSpPr txBox="1"/>
          <p:nvPr/>
        </p:nvSpPr>
        <p:spPr>
          <a:xfrm>
            <a:off x="944880" y="4251960"/>
            <a:ext cx="4846320" cy="670560"/>
          </a:xfrm>
          <a:prstGeom prst="rect">
            <a:avLst/>
          </a:prstGeom>
          <a:noFill/>
          <a:ln/>
        </p:spPr>
        <p:txBody>
          <a:bodyPr wrap="none" lIns="0" tIns="0" rIns="0" bIns="0" rtlCol="0" anchor="t"/>
          <a:lstStyle/>
          <a:p>
            <a:pPr algn="l" indent="0" marL="0">
              <a:lnSpc>
                <a:spcPts val="2592"/>
              </a:lnSpc>
              <a:buNone/>
            </a:pPr>
            <a:r>
              <a:rPr lang="en-US" altLang="en-US" sz="2160" b="1" dirty="0">
                <a:solidFill>
                  <a:srgbClr val="191724"/>
                </a:solidFill>
                <a:latin typeface="Arial" pitchFamily="34" charset="0"/>
                <a:ea typeface="Arial" pitchFamily="34" charset="-122"/>
                <a:cs typeface="Arial" pitchFamily="34" charset="-120"/>
              </a:rPr>
              <a:t>Local workflow</a:t>
            </a:r>
            <a:endParaRPr lang="en-US" sz="2160" dirty="0"/>
          </a:p>
        </p:txBody>
      </p:sp>
      <p:sp>
        <p:nvSpPr>
          <p:cNvPr id="11" name="slide4.block1.body"/>
          <p:cNvSpPr txBox="1"/>
          <p:nvPr/>
        </p:nvSpPr>
        <p:spPr>
          <a:xfrm>
            <a:off x="944880" y="4968240"/>
            <a:ext cx="4846320" cy="822960"/>
          </a:xfrm>
          <a:prstGeom prst="rect">
            <a:avLst/>
          </a:prstGeom>
          <a:noFill/>
          <a:ln/>
        </p:spPr>
        <p:txBody>
          <a:bodyPr wrap="none" lIns="0" tIns="0" rIns="0" bIns="0" rtlCol="0" anchor="t"/>
          <a:lstStyle/>
          <a:p>
            <a:pPr algn="l" indent="0" marL="0">
              <a:lnSpc>
                <a:spcPts val="2160"/>
              </a:lnSpc>
              <a:buNone/>
            </a:pPr>
            <a:r>
              <a:rPr lang="en-US" altLang="en-US" sz="1800" dirty="0">
                <a:solidFill>
                  <a:srgbClr val="62606B"/>
                </a:solidFill>
                <a:latin typeface="Arial" pitchFamily="34" charset="0"/>
                <a:ea typeface="Arial" pitchFamily="34" charset="-122"/>
                <a:cs typeface="Arial" pitchFamily="34" charset="-120"/>
              </a:rPr>
              <a:t>Create, preview, revise, and export.</a:t>
            </a:r>
            <a:endParaRPr lang="en-US" sz="1800" dirty="0"/>
          </a:p>
        </p:txBody>
      </p:sp>
      <p:sp>
        <p:nvSpPr>
          <p:cNvPr id="12" name="slide4.block2.panel"/>
          <p:cNvSpPr/>
          <p:nvPr/>
        </p:nvSpPr>
        <p:spPr>
          <a:xfrm>
            <a:off x="6187440" y="3718560"/>
            <a:ext cx="5273040" cy="2225040"/>
          </a:xfrm>
          <a:prstGeom prst="rect">
            <a:avLst/>
          </a:prstGeom>
          <a:solidFill>
            <a:srgbClr val="FFFFFF"/>
          </a:solidFill>
          <a:ln w="12700">
            <a:solidFill>
              <a:srgbClr val="333333">
                <a:alpha val="0"/>
              </a:srgbClr>
            </a:solidFill>
            <a:prstDash val="solid"/>
          </a:ln>
        </p:spPr>
      </p:sp>
      <p:sp>
        <p:nvSpPr>
          <p:cNvPr id="13" name="slide4.block2.rule"/>
          <p:cNvSpPr/>
          <p:nvPr/>
        </p:nvSpPr>
        <p:spPr>
          <a:xfrm>
            <a:off x="6187440" y="3718560"/>
            <a:ext cx="5273040" cy="45720"/>
          </a:xfrm>
          <a:prstGeom prst="rect">
            <a:avLst/>
          </a:prstGeom>
          <a:solidFill>
            <a:srgbClr val="7C3AED"/>
          </a:solidFill>
          <a:ln w="12700">
            <a:solidFill>
              <a:srgbClr val="333333">
                <a:alpha val="0"/>
              </a:srgbClr>
            </a:solidFill>
            <a:prstDash val="solid"/>
          </a:ln>
        </p:spPr>
      </p:sp>
      <p:sp>
        <p:nvSpPr>
          <p:cNvPr id="14" name="slide4.block2.number"/>
          <p:cNvSpPr txBox="1"/>
          <p:nvPr/>
        </p:nvSpPr>
        <p:spPr>
          <a:xfrm>
            <a:off x="6400800" y="3916680"/>
            <a:ext cx="4846320" cy="19812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02</a:t>
            </a:r>
            <a:endParaRPr lang="en-US" sz="1080" dirty="0"/>
          </a:p>
        </p:txBody>
      </p:sp>
      <p:sp>
        <p:nvSpPr>
          <p:cNvPr id="15" name="slide4.block2.heading"/>
          <p:cNvSpPr txBox="1"/>
          <p:nvPr/>
        </p:nvSpPr>
        <p:spPr>
          <a:xfrm>
            <a:off x="6400800" y="4251960"/>
            <a:ext cx="4846320" cy="670560"/>
          </a:xfrm>
          <a:prstGeom prst="rect">
            <a:avLst/>
          </a:prstGeom>
          <a:noFill/>
          <a:ln/>
        </p:spPr>
        <p:txBody>
          <a:bodyPr wrap="none" lIns="0" tIns="0" rIns="0" bIns="0" rtlCol="0" anchor="t"/>
          <a:lstStyle/>
          <a:p>
            <a:pPr algn="l" indent="0" marL="0">
              <a:lnSpc>
                <a:spcPts val="2592"/>
              </a:lnSpc>
              <a:buNone/>
            </a:pPr>
            <a:r>
              <a:rPr lang="en-US" altLang="en-US" sz="2160" b="1" dirty="0">
                <a:solidFill>
                  <a:srgbClr val="191724"/>
                </a:solidFill>
                <a:latin typeface="Arial" pitchFamily="34" charset="0"/>
                <a:ea typeface="Arial" pitchFamily="34" charset="-122"/>
                <a:cs typeface="Arial" pitchFamily="34" charset="-120"/>
              </a:rPr>
              <a:t>Precise change</a:t>
            </a:r>
            <a:endParaRPr lang="en-US" sz="2160" dirty="0"/>
          </a:p>
        </p:txBody>
      </p:sp>
      <p:sp>
        <p:nvSpPr>
          <p:cNvPr id="16" name="slide4.block2.body"/>
          <p:cNvSpPr txBox="1"/>
          <p:nvPr/>
        </p:nvSpPr>
        <p:spPr>
          <a:xfrm>
            <a:off x="6400800" y="4968240"/>
            <a:ext cx="4846320" cy="822960"/>
          </a:xfrm>
          <a:prstGeom prst="rect">
            <a:avLst/>
          </a:prstGeom>
          <a:noFill/>
          <a:ln/>
        </p:spPr>
        <p:txBody>
          <a:bodyPr wrap="none" lIns="0" tIns="0" rIns="0" bIns="0" rtlCol="0" anchor="t"/>
          <a:lstStyle/>
          <a:p>
            <a:pPr algn="l" indent="0" marL="0">
              <a:lnSpc>
                <a:spcPts val="2160"/>
              </a:lnSpc>
              <a:buNone/>
            </a:pPr>
            <a:r>
              <a:rPr lang="en-US" altLang="en-US" sz="1800" dirty="0">
                <a:solidFill>
                  <a:srgbClr val="62606B"/>
                </a:solidFill>
                <a:latin typeface="Arial" pitchFamily="34" charset="0"/>
                <a:ea typeface="Arial" pitchFamily="34" charset="-122"/>
                <a:cs typeface="Arial" pitchFamily="34" charset="-120"/>
              </a:rPr>
              <a:t>One headline. Four other slides unchanged.</a:t>
            </a:r>
            <a:endParaRPr lang="en-US" sz="1800" dirty="0"/>
          </a:p>
        </p:txBody>
      </p:sp>
      <p:sp>
        <p:nvSpPr>
          <p:cNvPr id="17" name="slide4.footer.rule"/>
          <p:cNvSpPr/>
          <p:nvPr/>
        </p:nvSpPr>
        <p:spPr>
          <a:xfrm>
            <a:off x="731520" y="6202680"/>
            <a:ext cx="10728960" cy="0"/>
          </a:xfrm>
          <a:prstGeom prst="line">
            <a:avLst/>
          </a:prstGeom>
          <a:noFill/>
          <a:ln w="7620">
            <a:solidFill>
              <a:srgbClr val="62606B"/>
            </a:solidFill>
            <a:prstDash val="solid"/>
            <a:headEnd type="none"/>
            <a:tailEnd type="none"/>
          </a:ln>
        </p:spPr>
      </p:sp>
      <p:sp>
        <p:nvSpPr>
          <p:cNvPr id="18" name="slide4.footer.brand"/>
          <p:cNvSpPr txBox="1"/>
          <p:nvPr/>
        </p:nvSpPr>
        <p:spPr>
          <a:xfrm>
            <a:off x="731520" y="6416040"/>
            <a:ext cx="4572000" cy="182880"/>
          </a:xfrm>
          <a:prstGeom prst="rect">
            <a:avLst/>
          </a:prstGeom>
          <a:noFill/>
          <a:ln/>
        </p:spPr>
        <p:txBody>
          <a:bodyPr wrap="none" lIns="0" tIns="0" rIns="0" bIns="0" rtlCol="0" anchor="t"/>
          <a:lstStyle/>
          <a:p>
            <a:pPr algn="l" indent="0" marL="0">
              <a:lnSpc>
                <a:spcPts val="1008"/>
              </a:lnSpc>
              <a:buNone/>
            </a:pPr>
            <a:r>
              <a:rPr lang="en-US" altLang="en-US" sz="840" b="1" dirty="0">
                <a:solidFill>
                  <a:srgbClr val="62606B"/>
                </a:solidFill>
                <a:latin typeface="Arial" pitchFamily="34" charset="0"/>
                <a:ea typeface="Arial" pitchFamily="34" charset="-122"/>
                <a:cs typeface="Arial" pitchFamily="34" charset="-120"/>
              </a:rPr>
              <a:t>GRAPHICROUTER</a:t>
            </a:r>
            <a:endParaRPr lang="en-US" sz="840" dirty="0"/>
          </a:p>
        </p:txBody>
      </p:sp>
      <p:sp>
        <p:nvSpPr>
          <p:cNvPr id="19" name="slide4.footer.page"/>
          <p:cNvSpPr txBox="1"/>
          <p:nvPr/>
        </p:nvSpPr>
        <p:spPr>
          <a:xfrm>
            <a:off x="10363200" y="6385560"/>
            <a:ext cx="1097280" cy="213360"/>
          </a:xfrm>
          <a:prstGeom prst="rect">
            <a:avLst/>
          </a:prstGeom>
          <a:noFill/>
          <a:ln/>
        </p:spPr>
        <p:txBody>
          <a:bodyPr wrap="none" lIns="0" tIns="0" rIns="0" bIns="0" rtlCol="0" anchor="t"/>
          <a:lstStyle/>
          <a:p>
            <a:pPr algn="r" indent="0" marL="0">
              <a:lnSpc>
                <a:spcPts val="1296"/>
              </a:lnSpc>
              <a:buNone/>
            </a:pPr>
            <a:r>
              <a:rPr lang="en-US" altLang="en-US" sz="1080" dirty="0">
                <a:solidFill>
                  <a:srgbClr val="62606B"/>
                </a:solidFill>
                <a:latin typeface="Arial" pitchFamily="34" charset="0"/>
                <a:ea typeface="Arial" pitchFamily="34" charset="-122"/>
                <a:cs typeface="Arial" pitchFamily="34" charset="-120"/>
              </a:rPr>
              <a:t>04 / 05</a:t>
            </a:r>
            <a:endParaRPr lang="en-US" sz="10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9F6"/>
        </a:solidFill>
      </p:bgPr>
    </p:bg>
    <p:spTree>
      <p:nvGrpSpPr>
        <p:cNvPr id="1" name=""/>
        <p:cNvGrpSpPr/>
        <p:nvPr/>
      </p:nvGrpSpPr>
      <p:grpSpPr>
        <a:xfrm>
          <a:off x="0" y="0"/>
          <a:ext cx="0" cy="0"/>
          <a:chOff x="0" y="0"/>
          <a:chExt cx="0" cy="0"/>
        </a:xfrm>
      </p:grpSpPr>
      <p:sp>
        <p:nvSpPr>
          <p:cNvPr id="3" name="slide5.eyebrow"/>
          <p:cNvSpPr txBox="1"/>
          <p:nvPr/>
        </p:nvSpPr>
        <p:spPr>
          <a:xfrm>
            <a:off x="731520" y="441960"/>
            <a:ext cx="4953000" cy="213360"/>
          </a:xfrm>
          <a:prstGeom prst="rect">
            <a:avLst/>
          </a:prstGeom>
          <a:noFill/>
          <a:ln/>
        </p:spPr>
        <p:txBody>
          <a:bodyPr wrap="none" lIns="0" tIns="0" rIns="0" bIns="0" rtlCol="0" anchor="t"/>
          <a:lstStyle/>
          <a:p>
            <a:pPr algn="l" indent="0" marL="0">
              <a:lnSpc>
                <a:spcPts val="1296"/>
              </a:lnSpc>
              <a:buNone/>
            </a:pPr>
            <a:r>
              <a:rPr lang="en-US" altLang="en-US" sz="1080" b="1" dirty="0">
                <a:solidFill>
                  <a:srgbClr val="7C3AED"/>
                </a:solidFill>
                <a:latin typeface="Arial" pitchFamily="34" charset="0"/>
                <a:ea typeface="Arial" pitchFamily="34" charset="-122"/>
                <a:cs typeface="Arial" pitchFamily="34" charset="-120"/>
              </a:rPr>
              <a:t>05 / NEXT</a:t>
            </a:r>
            <a:endParaRPr lang="en-US" sz="1080" dirty="0"/>
          </a:p>
        </p:txBody>
      </p:sp>
      <p:sp>
        <p:nvSpPr>
          <p:cNvPr id="4" name="slide5.accent-rule"/>
          <p:cNvSpPr/>
          <p:nvPr/>
        </p:nvSpPr>
        <p:spPr>
          <a:xfrm>
            <a:off x="731520" y="868680"/>
            <a:ext cx="609600" cy="45720"/>
          </a:xfrm>
          <a:prstGeom prst="rect">
            <a:avLst/>
          </a:prstGeom>
          <a:solidFill>
            <a:srgbClr val="7C3AED"/>
          </a:solidFill>
          <a:ln w="12700">
            <a:solidFill>
              <a:srgbClr val="333333">
                <a:alpha val="0"/>
              </a:srgbClr>
            </a:solidFill>
            <a:prstDash val="solid"/>
          </a:ln>
        </p:spPr>
      </p:sp>
      <p:sp>
        <p:nvSpPr>
          <p:cNvPr id="5" name="slide5.headline"/>
          <p:cNvSpPr txBox="1"/>
          <p:nvPr/>
        </p:nvSpPr>
        <p:spPr>
          <a:xfrm>
            <a:off x="731520" y="1341120"/>
            <a:ext cx="10728960" cy="1676400"/>
          </a:xfrm>
          <a:prstGeom prst="rect">
            <a:avLst/>
          </a:prstGeom>
          <a:noFill/>
          <a:ln/>
        </p:spPr>
        <p:txBody>
          <a:bodyPr wrap="none" lIns="0" tIns="0" rIns="0" bIns="0" rtlCol="0" anchor="t"/>
          <a:lstStyle/>
          <a:p>
            <a:pPr algn="l" indent="0" marL="0">
              <a:lnSpc>
                <a:spcPts val="5904"/>
              </a:lnSpc>
              <a:buNone/>
            </a:pPr>
            <a:r>
              <a:rPr lang="en-US" altLang="en-US" sz="4920" b="1" dirty="0">
                <a:solidFill>
                  <a:srgbClr val="191724"/>
                </a:solidFill>
                <a:latin typeface="Arial" pitchFamily="34" charset="0"/>
                <a:ea typeface="Arial" pitchFamily="34" charset="-122"/>
                <a:cs typeface="Arial" pitchFamily="34" charset="-120"/>
              </a:rPr>
              <a:t>Working locally.</a:t>
            </a:r>
            <a:endParaRPr lang="en-US" sz="4920" dirty="0"/>
          </a:p>
          <a:p>
            <a:pPr algn="l" indent="0" marL="0">
              <a:lnSpc>
                <a:spcPts val="5904"/>
              </a:lnSpc>
              <a:buNone/>
            </a:pPr>
            <a:r>
              <a:rPr lang="en-US" altLang="en-US" sz="4920" b="1" dirty="0">
                <a:solidFill>
                  <a:srgbClr val="191724"/>
                </a:solidFill>
                <a:latin typeface="Arial" pitchFamily="34" charset="0"/>
                <a:ea typeface="Arial" pitchFamily="34" charset="-122"/>
                <a:cs typeface="Arial" pitchFamily="34" charset="-120"/>
              </a:rPr>
              <a:t>Ready for account checks.</a:t>
            </a:r>
            <a:endParaRPr lang="en-US" sz="4920" dirty="0"/>
          </a:p>
        </p:txBody>
      </p:sp>
      <p:sp>
        <p:nvSpPr>
          <p:cNvPr id="6" name="slide5.takeaway"/>
          <p:cNvSpPr txBox="1"/>
          <p:nvPr/>
        </p:nvSpPr>
        <p:spPr>
          <a:xfrm>
            <a:off x="731520" y="3413760"/>
            <a:ext cx="8351520" cy="1066800"/>
          </a:xfrm>
          <a:prstGeom prst="rect">
            <a:avLst/>
          </a:prstGeom>
          <a:noFill/>
          <a:ln/>
        </p:spPr>
        <p:txBody>
          <a:bodyPr wrap="none" lIns="0" tIns="0" rIns="0" bIns="0" rtlCol="0" anchor="t"/>
          <a:lstStyle/>
          <a:p>
            <a:pPr algn="l" indent="0" marL="0">
              <a:lnSpc>
                <a:spcPts val="2448"/>
              </a:lnSpc>
              <a:buNone/>
            </a:pPr>
            <a:r>
              <a:rPr lang="en-US" altLang="en-US" sz="2040" dirty="0">
                <a:solidFill>
                  <a:srgbClr val="62606B"/>
                </a:solidFill>
                <a:latin typeface="Arial" pitchFamily="34" charset="0"/>
                <a:ea typeface="Arial" pitchFamily="34" charset="-122"/>
                <a:cs typeface="Arial" pitchFamily="34" charset="-120"/>
              </a:rPr>
              <a:t>Local workflow verified. Hosted ChatGPT and Canva app checks</a:t>
            </a:r>
            <a:endParaRPr lang="en-US" sz="2040" dirty="0"/>
          </a:p>
          <a:p>
            <a:pPr algn="l" indent="0" marL="0">
              <a:lnSpc>
                <a:spcPts val="2448"/>
              </a:lnSpc>
              <a:buNone/>
            </a:pPr>
            <a:r>
              <a:rPr lang="en-US" altLang="en-US" sz="2040" dirty="0">
                <a:solidFill>
                  <a:srgbClr val="62606B"/>
                </a:solidFill>
                <a:latin typeface="Arial" pitchFamily="34" charset="0"/>
                <a:ea typeface="Arial" pitchFamily="34" charset="-122"/>
                <a:cs typeface="Arial" pitchFamily="34" charset="-120"/>
              </a:rPr>
              <a:t>next.</a:t>
            </a:r>
            <a:endParaRPr lang="en-US" sz="2040" dirty="0"/>
          </a:p>
        </p:txBody>
      </p:sp>
      <p:sp>
        <p:nvSpPr>
          <p:cNvPr id="7" name="slide5.block1.heading"/>
          <p:cNvSpPr txBox="1"/>
          <p:nvPr/>
        </p:nvSpPr>
        <p:spPr>
          <a:xfrm>
            <a:off x="731520" y="4907280"/>
            <a:ext cx="8351520" cy="335280"/>
          </a:xfrm>
          <a:prstGeom prst="rect">
            <a:avLst/>
          </a:prstGeom>
          <a:noFill/>
          <a:ln/>
        </p:spPr>
        <p:txBody>
          <a:bodyPr wrap="none" lIns="0" tIns="0" rIns="0" bIns="0" rtlCol="0" anchor="t"/>
          <a:lstStyle/>
          <a:p>
            <a:pPr algn="l" indent="0" marL="0">
              <a:lnSpc>
                <a:spcPts val="2160"/>
              </a:lnSpc>
              <a:buNone/>
            </a:pPr>
            <a:r>
              <a:rPr lang="en-US" altLang="en-US" sz="1800" b="1" dirty="0">
                <a:solidFill>
                  <a:srgbClr val="191724"/>
                </a:solidFill>
                <a:latin typeface="Arial" pitchFamily="34" charset="0"/>
                <a:ea typeface="Arial" pitchFamily="34" charset="-122"/>
                <a:cs typeface="Arial" pitchFamily="34" charset="-120"/>
              </a:rPr>
              <a:t>Next milestone</a:t>
            </a:r>
            <a:endParaRPr lang="en-US" sz="1800" dirty="0"/>
          </a:p>
        </p:txBody>
      </p:sp>
      <p:sp>
        <p:nvSpPr>
          <p:cNvPr id="8" name="slide5.block1.body"/>
          <p:cNvSpPr txBox="1"/>
          <p:nvPr/>
        </p:nvSpPr>
        <p:spPr>
          <a:xfrm>
            <a:off x="731520" y="5349240"/>
            <a:ext cx="8351520" cy="594360"/>
          </a:xfrm>
          <a:prstGeom prst="rect">
            <a:avLst/>
          </a:prstGeom>
          <a:noFill/>
          <a:ln/>
        </p:spPr>
        <p:txBody>
          <a:bodyPr wrap="none" lIns="0" tIns="0" rIns="0" bIns="0" rtlCol="0" anchor="t"/>
          <a:lstStyle/>
          <a:p>
            <a:pPr algn="l" indent="0" marL="0">
              <a:lnSpc>
                <a:spcPts val="1728"/>
              </a:lnSpc>
              <a:buNone/>
            </a:pPr>
            <a:r>
              <a:rPr lang="en-US" altLang="en-US" sz="1440" dirty="0">
                <a:solidFill>
                  <a:srgbClr val="62606B"/>
                </a:solidFill>
                <a:latin typeface="Arial" pitchFamily="34" charset="0"/>
                <a:ea typeface="Arial" pitchFamily="34" charset="-122"/>
                <a:cs typeface="Arial" pitchFamily="34" charset="-120"/>
              </a:rPr>
              <a:t>Restore Site access, configure Canva, and rehearse the complete pitch.</a:t>
            </a:r>
            <a:endParaRPr lang="en-US" sz="1440" dirty="0"/>
          </a:p>
        </p:txBody>
      </p:sp>
      <p:sp>
        <p:nvSpPr>
          <p:cNvPr id="9" name="slide5.motif.dot"/>
          <p:cNvSpPr/>
          <p:nvPr/>
        </p:nvSpPr>
        <p:spPr>
          <a:xfrm>
            <a:off x="10424160" y="4953000"/>
            <a:ext cx="670560" cy="670560"/>
          </a:xfrm>
          <a:prstGeom prst="ellipse">
            <a:avLst/>
          </a:prstGeom>
          <a:solidFill>
            <a:srgbClr val="7C3AED"/>
          </a:solidFill>
          <a:ln w="12700">
            <a:solidFill>
              <a:srgbClr val="333333">
                <a:alpha val="0"/>
              </a:srgbClr>
            </a:solidFill>
            <a:prstDash val="solid"/>
          </a:ln>
        </p:spPr>
      </p:sp>
      <p:sp>
        <p:nvSpPr>
          <p:cNvPr id="10" name="slide5.motif.line"/>
          <p:cNvSpPr/>
          <p:nvPr/>
        </p:nvSpPr>
        <p:spPr>
          <a:xfrm>
            <a:off x="9448800" y="5288280"/>
            <a:ext cx="792480" cy="0"/>
          </a:xfrm>
          <a:prstGeom prst="line">
            <a:avLst/>
          </a:prstGeom>
          <a:noFill/>
          <a:ln w="30480">
            <a:solidFill>
              <a:srgbClr val="7C3AED"/>
            </a:solidFill>
            <a:prstDash val="solid"/>
            <a:headEnd type="none"/>
            <a:tailEnd type="none"/>
          </a:ln>
        </p:spPr>
      </p:sp>
      <p:sp>
        <p:nvSpPr>
          <p:cNvPr id="11" name="slide5.footer.rule"/>
          <p:cNvSpPr/>
          <p:nvPr/>
        </p:nvSpPr>
        <p:spPr>
          <a:xfrm>
            <a:off x="731520" y="6202680"/>
            <a:ext cx="10728960" cy="0"/>
          </a:xfrm>
          <a:prstGeom prst="line">
            <a:avLst/>
          </a:prstGeom>
          <a:noFill/>
          <a:ln w="7620">
            <a:solidFill>
              <a:srgbClr val="62606B"/>
            </a:solidFill>
            <a:prstDash val="solid"/>
            <a:headEnd type="none"/>
            <a:tailEnd type="none"/>
          </a:ln>
        </p:spPr>
      </p:sp>
      <p:sp>
        <p:nvSpPr>
          <p:cNvPr id="12" name="slide5.footer.brand"/>
          <p:cNvSpPr txBox="1"/>
          <p:nvPr/>
        </p:nvSpPr>
        <p:spPr>
          <a:xfrm>
            <a:off x="731520" y="6416040"/>
            <a:ext cx="4572000" cy="182880"/>
          </a:xfrm>
          <a:prstGeom prst="rect">
            <a:avLst/>
          </a:prstGeom>
          <a:noFill/>
          <a:ln/>
        </p:spPr>
        <p:txBody>
          <a:bodyPr wrap="none" lIns="0" tIns="0" rIns="0" bIns="0" rtlCol="0" anchor="t"/>
          <a:lstStyle/>
          <a:p>
            <a:pPr algn="l" indent="0" marL="0">
              <a:lnSpc>
                <a:spcPts val="1008"/>
              </a:lnSpc>
              <a:buNone/>
            </a:pPr>
            <a:r>
              <a:rPr lang="en-US" altLang="en-US" sz="840" b="1" dirty="0">
                <a:solidFill>
                  <a:srgbClr val="62606B"/>
                </a:solidFill>
                <a:latin typeface="Arial" pitchFamily="34" charset="0"/>
                <a:ea typeface="Arial" pitchFamily="34" charset="-122"/>
                <a:cs typeface="Arial" pitchFamily="34" charset="-120"/>
              </a:rPr>
              <a:t>GRAPHICROUTER</a:t>
            </a:r>
            <a:endParaRPr lang="en-US" sz="840" dirty="0"/>
          </a:p>
        </p:txBody>
      </p:sp>
      <p:sp>
        <p:nvSpPr>
          <p:cNvPr id="13" name="slide5.footer.page"/>
          <p:cNvSpPr txBox="1"/>
          <p:nvPr/>
        </p:nvSpPr>
        <p:spPr>
          <a:xfrm>
            <a:off x="10363200" y="6385560"/>
            <a:ext cx="1097280" cy="213360"/>
          </a:xfrm>
          <a:prstGeom prst="rect">
            <a:avLst/>
          </a:prstGeom>
          <a:noFill/>
          <a:ln/>
        </p:spPr>
        <p:txBody>
          <a:bodyPr wrap="none" lIns="0" tIns="0" rIns="0" bIns="0" rtlCol="0" anchor="t"/>
          <a:lstStyle/>
          <a:p>
            <a:pPr algn="r" indent="0" marL="0">
              <a:lnSpc>
                <a:spcPts val="1296"/>
              </a:lnSpc>
              <a:buNone/>
            </a:pPr>
            <a:r>
              <a:rPr lang="en-US" altLang="en-US" sz="1080" dirty="0">
                <a:solidFill>
                  <a:srgbClr val="62606B"/>
                </a:solidFill>
                <a:latin typeface="Arial" pitchFamily="34" charset="0"/>
                <a:ea typeface="Arial" pitchFamily="34" charset="-122"/>
                <a:cs typeface="Arial" pitchFamily="34" charset="-120"/>
              </a:rPr>
              <a:t>05 / 05</a:t>
            </a:r>
            <a:endParaRPr lang="en-US" sz="108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GraphicRouter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GraphicRouter — verified local workflow — v1</dc:title>
  <dc:subject>Pitch the locally verified presentation workflow and demonstrate a precise revision; distinguish hosted account checks still pending.</dc:subject>
  <dc:creator>GraphicRouter</dc:creator>
  <cp:lastModifiedBy>GraphicRouter</cp:lastModifiedBy>
  <cp:revision>1</cp:revision>
  <dcterms:created xsi:type="dcterms:W3CDTF">2026-10-15T11:54:30Z</dcterms:created>
  <dcterms:modified xsi:type="dcterms:W3CDTF">2026-10-15T11:54:30Z</dcterms:modified>
</cp:coreProperties>
</file>